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3"/>
  </p:notesMasterIdLst>
  <p:handoutMasterIdLst>
    <p:handoutMasterId r:id="rId34"/>
  </p:handoutMasterIdLst>
  <p:sldIdLst>
    <p:sldId id="350" r:id="rId5"/>
    <p:sldId id="352" r:id="rId6"/>
    <p:sldId id="361" r:id="rId7"/>
    <p:sldId id="354" r:id="rId8"/>
    <p:sldId id="379" r:id="rId9"/>
    <p:sldId id="334" r:id="rId10"/>
    <p:sldId id="377" r:id="rId11"/>
    <p:sldId id="372" r:id="rId12"/>
    <p:sldId id="365" r:id="rId13"/>
    <p:sldId id="380" r:id="rId14"/>
    <p:sldId id="355" r:id="rId15"/>
    <p:sldId id="366" r:id="rId16"/>
    <p:sldId id="378" r:id="rId17"/>
    <p:sldId id="373" r:id="rId18"/>
    <p:sldId id="367" r:id="rId19"/>
    <p:sldId id="368" r:id="rId20"/>
    <p:sldId id="381" r:id="rId21"/>
    <p:sldId id="369" r:id="rId22"/>
    <p:sldId id="370" r:id="rId23"/>
    <p:sldId id="374" r:id="rId24"/>
    <p:sldId id="371" r:id="rId25"/>
    <p:sldId id="382" r:id="rId26"/>
    <p:sldId id="364" r:id="rId27"/>
    <p:sldId id="375" r:id="rId28"/>
    <p:sldId id="376" r:id="rId29"/>
    <p:sldId id="383" r:id="rId30"/>
    <p:sldId id="357" r:id="rId31"/>
    <p:sldId id="34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4BA"/>
    <a:srgbClr val="1A87CA"/>
    <a:srgbClr val="2683C6"/>
    <a:srgbClr val="CED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61" d="100"/>
          <a:sy n="61" d="100"/>
        </p:scale>
        <p:origin x="28" y="4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8.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8.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DA840-0010-4B82-8E47-F873AA019488}"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bg-BG"/>
        </a:p>
      </dgm:t>
    </dgm:pt>
    <dgm:pt modelId="{F248AB03-DBD9-4F10-8836-82C714CE451C}">
      <dgm:prSet phldrT="[Text]"/>
      <dgm:spPr/>
      <dgm:t>
        <a:bodyPr/>
        <a:lstStyle/>
        <a:p>
          <a:r>
            <a:rPr lang="en-US" dirty="0"/>
            <a:t>Scenarios</a:t>
          </a:r>
          <a:endParaRPr lang="bg-BG" dirty="0"/>
        </a:p>
      </dgm:t>
    </dgm:pt>
    <dgm:pt modelId="{F4924D83-C8A9-4468-8A8A-7D4A4E54F805}" type="parTrans" cxnId="{2D135863-F83B-4F8F-913C-16DEE1661DA3}">
      <dgm:prSet/>
      <dgm:spPr/>
      <dgm:t>
        <a:bodyPr/>
        <a:lstStyle/>
        <a:p>
          <a:endParaRPr lang="bg-BG"/>
        </a:p>
      </dgm:t>
    </dgm:pt>
    <dgm:pt modelId="{B3D7CFD8-209E-4F50-AD02-753C563019F8}" type="sibTrans" cxnId="{2D135863-F83B-4F8F-913C-16DEE1661DA3}">
      <dgm:prSet/>
      <dgm:spPr/>
      <dgm:t>
        <a:bodyPr/>
        <a:lstStyle/>
        <a:p>
          <a:endParaRPr lang="bg-BG"/>
        </a:p>
      </dgm:t>
    </dgm:pt>
    <dgm:pt modelId="{A0DACED7-340A-46B0-8A91-5D506AAF8892}">
      <dgm:prSet phldrT="[Text]"/>
      <dgm:spPr/>
      <dgm:t>
        <a:bodyPr/>
        <a:lstStyle/>
        <a:p>
          <a:r>
            <a:rPr lang="en-US" dirty="0"/>
            <a:t>Identify a context in which the KG would be used</a:t>
          </a:r>
          <a:endParaRPr lang="bg-BG" dirty="0"/>
        </a:p>
      </dgm:t>
    </dgm:pt>
    <dgm:pt modelId="{13E71643-2E75-448E-BC5F-19060E503848}" type="parTrans" cxnId="{EFB52285-37C9-4759-BB2F-92BB9F90D5A1}">
      <dgm:prSet/>
      <dgm:spPr/>
      <dgm:t>
        <a:bodyPr/>
        <a:lstStyle/>
        <a:p>
          <a:endParaRPr lang="bg-BG"/>
        </a:p>
      </dgm:t>
    </dgm:pt>
    <dgm:pt modelId="{F8CF976C-876B-4E61-9B22-7CA006DCB410}" type="sibTrans" cxnId="{EFB52285-37C9-4759-BB2F-92BB9F90D5A1}">
      <dgm:prSet/>
      <dgm:spPr/>
      <dgm:t>
        <a:bodyPr/>
        <a:lstStyle/>
        <a:p>
          <a:endParaRPr lang="bg-BG"/>
        </a:p>
      </dgm:t>
    </dgm:pt>
    <dgm:pt modelId="{DA609AAA-133E-4A42-AF3B-DE0C96C8FDD5}">
      <dgm:prSet phldrT="[Text]"/>
      <dgm:spPr/>
      <dgm:t>
        <a:bodyPr/>
        <a:lstStyle/>
        <a:p>
          <a:r>
            <a:rPr lang="en-US" dirty="0"/>
            <a:t>Concern time (</a:t>
          </a:r>
          <a:r>
            <a:rPr lang="en-US" dirty="0" err="1"/>
            <a:t>w.r.t.</a:t>
          </a:r>
          <a:r>
            <a:rPr lang="en-US" dirty="0"/>
            <a:t> academic year), place</a:t>
          </a:r>
          <a:endParaRPr lang="bg-BG" dirty="0"/>
        </a:p>
      </dgm:t>
    </dgm:pt>
    <dgm:pt modelId="{48101014-C528-44A5-9D45-8E8FE3207C10}" type="parTrans" cxnId="{C54AACAB-6121-4919-8017-59BC127592CB}">
      <dgm:prSet/>
      <dgm:spPr/>
      <dgm:t>
        <a:bodyPr/>
        <a:lstStyle/>
        <a:p>
          <a:endParaRPr lang="bg-BG"/>
        </a:p>
      </dgm:t>
    </dgm:pt>
    <dgm:pt modelId="{6D07898B-3E47-4AE2-9229-DC3D6573CBB2}" type="sibTrans" cxnId="{C54AACAB-6121-4919-8017-59BC127592CB}">
      <dgm:prSet/>
      <dgm:spPr/>
      <dgm:t>
        <a:bodyPr/>
        <a:lstStyle/>
        <a:p>
          <a:endParaRPr lang="bg-BG"/>
        </a:p>
      </dgm:t>
    </dgm:pt>
    <dgm:pt modelId="{7E39311F-4002-4F28-90BD-CCEC6A6E54C8}">
      <dgm:prSet phldrT="[Text]"/>
      <dgm:spPr/>
      <dgm:t>
        <a:bodyPr/>
        <a:lstStyle/>
        <a:p>
          <a:r>
            <a:rPr lang="en-US" dirty="0"/>
            <a:t>Personas</a:t>
          </a:r>
          <a:endParaRPr lang="bg-BG" dirty="0"/>
        </a:p>
      </dgm:t>
    </dgm:pt>
    <dgm:pt modelId="{D7C3BD7F-2A7F-4A91-8ABD-1D837A5EBB98}" type="parTrans" cxnId="{FD6CA59C-DDF6-4E31-92BE-720CAB1EDD6E}">
      <dgm:prSet/>
      <dgm:spPr/>
      <dgm:t>
        <a:bodyPr/>
        <a:lstStyle/>
        <a:p>
          <a:endParaRPr lang="bg-BG"/>
        </a:p>
      </dgm:t>
    </dgm:pt>
    <dgm:pt modelId="{78E2D31A-2137-45C7-B64A-22988F2CC495}" type="sibTrans" cxnId="{FD6CA59C-DDF6-4E31-92BE-720CAB1EDD6E}">
      <dgm:prSet/>
      <dgm:spPr/>
      <dgm:t>
        <a:bodyPr/>
        <a:lstStyle/>
        <a:p>
          <a:endParaRPr lang="bg-BG"/>
        </a:p>
      </dgm:t>
    </dgm:pt>
    <dgm:pt modelId="{68407CDA-D6FD-413F-A23A-E0711CF1552F}">
      <dgm:prSet phldrT="[Text]"/>
      <dgm:spPr/>
      <dgm:t>
        <a:bodyPr/>
        <a:lstStyle/>
        <a:p>
          <a:r>
            <a:rPr lang="en-US" dirty="0"/>
            <a:t>Users who would benefit from the KG and would like to learn something from it</a:t>
          </a:r>
          <a:endParaRPr lang="bg-BG" dirty="0"/>
        </a:p>
      </dgm:t>
    </dgm:pt>
    <dgm:pt modelId="{3E74CAAA-D558-4FE6-83F3-6D5577BFE199}" type="parTrans" cxnId="{2E3D3938-9D63-4FC7-AD9C-E995C295F75D}">
      <dgm:prSet/>
      <dgm:spPr/>
      <dgm:t>
        <a:bodyPr/>
        <a:lstStyle/>
        <a:p>
          <a:endParaRPr lang="bg-BG"/>
        </a:p>
      </dgm:t>
    </dgm:pt>
    <dgm:pt modelId="{132AE69F-1D20-4A52-8701-D987E73D1CD2}" type="sibTrans" cxnId="{2E3D3938-9D63-4FC7-AD9C-E995C295F75D}">
      <dgm:prSet/>
      <dgm:spPr/>
      <dgm:t>
        <a:bodyPr/>
        <a:lstStyle/>
        <a:p>
          <a:endParaRPr lang="bg-BG"/>
        </a:p>
      </dgm:t>
    </dgm:pt>
    <dgm:pt modelId="{D0795F97-1F57-4834-97F2-48952D603ACB}">
      <dgm:prSet phldrT="[Text]"/>
      <dgm:spPr/>
      <dgm:t>
        <a:bodyPr/>
        <a:lstStyle/>
        <a:p>
          <a:r>
            <a:rPr lang="en-US" dirty="0"/>
            <a:t>11 characters, different age, occupation, nationality</a:t>
          </a:r>
          <a:endParaRPr lang="bg-BG" dirty="0"/>
        </a:p>
      </dgm:t>
    </dgm:pt>
    <dgm:pt modelId="{4CB46514-1D70-4393-BB24-73FA333E5F52}" type="parTrans" cxnId="{6126B937-790C-4471-9B6E-D6697FD18F45}">
      <dgm:prSet/>
      <dgm:spPr/>
      <dgm:t>
        <a:bodyPr/>
        <a:lstStyle/>
        <a:p>
          <a:endParaRPr lang="bg-BG"/>
        </a:p>
      </dgm:t>
    </dgm:pt>
    <dgm:pt modelId="{DDDAEAC8-0FDD-4093-972F-F296F3043275}" type="sibTrans" cxnId="{6126B937-790C-4471-9B6E-D6697FD18F45}">
      <dgm:prSet/>
      <dgm:spPr/>
      <dgm:t>
        <a:bodyPr/>
        <a:lstStyle/>
        <a:p>
          <a:endParaRPr lang="bg-BG"/>
        </a:p>
      </dgm:t>
    </dgm:pt>
    <dgm:pt modelId="{2DD3DB07-8ABB-43A1-A406-DDCEEE16BEDC}">
      <dgm:prSet phldrT="[Text]"/>
      <dgm:spPr/>
      <dgm:t>
        <a:bodyPr/>
        <a:lstStyle/>
        <a:p>
          <a:r>
            <a:rPr lang="en-US" dirty="0"/>
            <a:t>Competency questions</a:t>
          </a:r>
          <a:endParaRPr lang="bg-BG" dirty="0"/>
        </a:p>
      </dgm:t>
    </dgm:pt>
    <dgm:pt modelId="{35F78987-409E-467E-9AC6-42BDF94486FF}" type="parTrans" cxnId="{372B14D1-F984-4BFE-882D-EA1F7E889F8D}">
      <dgm:prSet/>
      <dgm:spPr/>
      <dgm:t>
        <a:bodyPr/>
        <a:lstStyle/>
        <a:p>
          <a:endParaRPr lang="bg-BG"/>
        </a:p>
      </dgm:t>
    </dgm:pt>
    <dgm:pt modelId="{1A88194D-CAE6-4807-85A2-DBA2ECAB54CB}" type="sibTrans" cxnId="{372B14D1-F984-4BFE-882D-EA1F7E889F8D}">
      <dgm:prSet/>
      <dgm:spPr/>
      <dgm:t>
        <a:bodyPr/>
        <a:lstStyle/>
        <a:p>
          <a:endParaRPr lang="bg-BG"/>
        </a:p>
      </dgm:t>
    </dgm:pt>
    <dgm:pt modelId="{B5605574-723F-4CBE-98E8-C6CEF6C922E4}">
      <dgm:prSet phldrT="[Text]"/>
      <dgm:spPr/>
      <dgm:t>
        <a:bodyPr/>
        <a:lstStyle/>
        <a:p>
          <a:r>
            <a:rPr lang="en-US" dirty="0"/>
            <a:t>A person in a scenario asks a query to be fulfilled by the KG</a:t>
          </a:r>
          <a:endParaRPr lang="bg-BG" dirty="0"/>
        </a:p>
      </dgm:t>
    </dgm:pt>
    <dgm:pt modelId="{782946F3-A9A5-4777-A6B7-F2A9FBD913F4}" type="parTrans" cxnId="{6E73CEF1-EB0D-4DAD-AD86-A41D04A1918B}">
      <dgm:prSet/>
      <dgm:spPr/>
      <dgm:t>
        <a:bodyPr/>
        <a:lstStyle/>
        <a:p>
          <a:endParaRPr lang="bg-BG"/>
        </a:p>
      </dgm:t>
    </dgm:pt>
    <dgm:pt modelId="{17FE5DBE-22DD-41EF-BCFB-A14312698F7E}" type="sibTrans" cxnId="{6E73CEF1-EB0D-4DAD-AD86-A41D04A1918B}">
      <dgm:prSet/>
      <dgm:spPr/>
      <dgm:t>
        <a:bodyPr/>
        <a:lstStyle/>
        <a:p>
          <a:endParaRPr lang="bg-BG"/>
        </a:p>
      </dgm:t>
    </dgm:pt>
    <dgm:pt modelId="{80876F13-3151-44D1-B1B8-A74237C2E96B}">
      <dgm:prSet phldrT="[Text]"/>
      <dgm:spPr/>
      <dgm:t>
        <a:bodyPr/>
        <a:lstStyle/>
        <a:p>
          <a:r>
            <a:rPr lang="en-US" dirty="0"/>
            <a:t>For each person, 4 to 6 questions</a:t>
          </a:r>
          <a:endParaRPr lang="bg-BG" dirty="0"/>
        </a:p>
      </dgm:t>
    </dgm:pt>
    <dgm:pt modelId="{480EF74A-9AF5-4E9F-ADF4-B7DE91FA4124}" type="parTrans" cxnId="{5EEF335B-7BCD-4B01-AF83-EF0C849AA14C}">
      <dgm:prSet/>
      <dgm:spPr/>
      <dgm:t>
        <a:bodyPr/>
        <a:lstStyle/>
        <a:p>
          <a:endParaRPr lang="bg-BG"/>
        </a:p>
      </dgm:t>
    </dgm:pt>
    <dgm:pt modelId="{6CA383A2-BF8A-485A-9140-288CF2554A95}" type="sibTrans" cxnId="{5EEF335B-7BCD-4B01-AF83-EF0C849AA14C}">
      <dgm:prSet/>
      <dgm:spPr/>
      <dgm:t>
        <a:bodyPr/>
        <a:lstStyle/>
        <a:p>
          <a:endParaRPr lang="bg-BG"/>
        </a:p>
      </dgm:t>
    </dgm:pt>
    <dgm:pt modelId="{A937458E-25F5-4DD8-B837-9819826BAE38}" type="pres">
      <dgm:prSet presAssocID="{D7DDA840-0010-4B82-8E47-F873AA019488}" presName="list" presStyleCnt="0">
        <dgm:presLayoutVars>
          <dgm:dir/>
          <dgm:animLvl val="lvl"/>
        </dgm:presLayoutVars>
      </dgm:prSet>
      <dgm:spPr/>
    </dgm:pt>
    <dgm:pt modelId="{D4BBD831-A1E6-43F4-883C-6CCB71535E3A}" type="pres">
      <dgm:prSet presAssocID="{F248AB03-DBD9-4F10-8836-82C714CE451C}" presName="posSpace" presStyleCnt="0"/>
      <dgm:spPr/>
    </dgm:pt>
    <dgm:pt modelId="{7FAFF057-D188-4EDA-9085-0EDBFA4C9B14}" type="pres">
      <dgm:prSet presAssocID="{F248AB03-DBD9-4F10-8836-82C714CE451C}" presName="vertFlow" presStyleCnt="0"/>
      <dgm:spPr/>
    </dgm:pt>
    <dgm:pt modelId="{4825A0EF-1409-4E27-A37B-3796110ADBFA}" type="pres">
      <dgm:prSet presAssocID="{F248AB03-DBD9-4F10-8836-82C714CE451C}" presName="topSpace" presStyleCnt="0"/>
      <dgm:spPr/>
    </dgm:pt>
    <dgm:pt modelId="{E2FAC317-FB98-49FB-8BD3-36AED852CD17}" type="pres">
      <dgm:prSet presAssocID="{F248AB03-DBD9-4F10-8836-82C714CE451C}" presName="firstComp" presStyleCnt="0"/>
      <dgm:spPr/>
    </dgm:pt>
    <dgm:pt modelId="{96BE1224-CDCC-4341-860E-B8FEFBDDB867}" type="pres">
      <dgm:prSet presAssocID="{F248AB03-DBD9-4F10-8836-82C714CE451C}" presName="firstChild" presStyleLbl="bgAccFollowNode1" presStyleIdx="0" presStyleCnt="6"/>
      <dgm:spPr/>
    </dgm:pt>
    <dgm:pt modelId="{FDB46A48-802D-4564-86D6-C2BEE3F85773}" type="pres">
      <dgm:prSet presAssocID="{F248AB03-DBD9-4F10-8836-82C714CE451C}" presName="firstChildTx" presStyleLbl="bgAccFollowNode1" presStyleIdx="0" presStyleCnt="6">
        <dgm:presLayoutVars>
          <dgm:bulletEnabled val="1"/>
        </dgm:presLayoutVars>
      </dgm:prSet>
      <dgm:spPr/>
    </dgm:pt>
    <dgm:pt modelId="{FF17FAC0-8B93-4597-B01E-3AC07E2D17BA}" type="pres">
      <dgm:prSet presAssocID="{DA609AAA-133E-4A42-AF3B-DE0C96C8FDD5}" presName="comp" presStyleCnt="0"/>
      <dgm:spPr/>
    </dgm:pt>
    <dgm:pt modelId="{449BB784-502D-4928-A2BE-877F077650FD}" type="pres">
      <dgm:prSet presAssocID="{DA609AAA-133E-4A42-AF3B-DE0C96C8FDD5}" presName="child" presStyleLbl="bgAccFollowNode1" presStyleIdx="1" presStyleCnt="6"/>
      <dgm:spPr/>
    </dgm:pt>
    <dgm:pt modelId="{2A4CCAE1-9287-4EAC-8A17-82EC3BF18C68}" type="pres">
      <dgm:prSet presAssocID="{DA609AAA-133E-4A42-AF3B-DE0C96C8FDD5}" presName="childTx" presStyleLbl="bgAccFollowNode1" presStyleIdx="1" presStyleCnt="6">
        <dgm:presLayoutVars>
          <dgm:bulletEnabled val="1"/>
        </dgm:presLayoutVars>
      </dgm:prSet>
      <dgm:spPr/>
    </dgm:pt>
    <dgm:pt modelId="{E6C6B5CC-BE97-46D5-BCC9-D6116F9381D0}" type="pres">
      <dgm:prSet presAssocID="{F248AB03-DBD9-4F10-8836-82C714CE451C}" presName="negSpace" presStyleCnt="0"/>
      <dgm:spPr/>
    </dgm:pt>
    <dgm:pt modelId="{4D856173-1A5A-488F-865F-CF2512CBC552}" type="pres">
      <dgm:prSet presAssocID="{F248AB03-DBD9-4F10-8836-82C714CE451C}" presName="circle" presStyleLbl="node1" presStyleIdx="0" presStyleCnt="3"/>
      <dgm:spPr/>
    </dgm:pt>
    <dgm:pt modelId="{ABEC8C7F-6CC5-48ED-8CC7-298EABBB3EB0}" type="pres">
      <dgm:prSet presAssocID="{B3D7CFD8-209E-4F50-AD02-753C563019F8}" presName="transSpace" presStyleCnt="0"/>
      <dgm:spPr/>
    </dgm:pt>
    <dgm:pt modelId="{87D061E7-6058-45C1-A906-FCE7269C2ED7}" type="pres">
      <dgm:prSet presAssocID="{7E39311F-4002-4F28-90BD-CCEC6A6E54C8}" presName="posSpace" presStyleCnt="0"/>
      <dgm:spPr/>
    </dgm:pt>
    <dgm:pt modelId="{0AB46B3A-F4DA-4FB7-8039-1D66D2D1E628}" type="pres">
      <dgm:prSet presAssocID="{7E39311F-4002-4F28-90BD-CCEC6A6E54C8}" presName="vertFlow" presStyleCnt="0"/>
      <dgm:spPr/>
    </dgm:pt>
    <dgm:pt modelId="{187EC22C-2D24-495D-A99B-59D870C129F5}" type="pres">
      <dgm:prSet presAssocID="{7E39311F-4002-4F28-90BD-CCEC6A6E54C8}" presName="topSpace" presStyleCnt="0"/>
      <dgm:spPr/>
    </dgm:pt>
    <dgm:pt modelId="{B69C99EC-5D15-4847-9C11-E0E37020AC60}" type="pres">
      <dgm:prSet presAssocID="{7E39311F-4002-4F28-90BD-CCEC6A6E54C8}" presName="firstComp" presStyleCnt="0"/>
      <dgm:spPr/>
    </dgm:pt>
    <dgm:pt modelId="{B4B5FC97-9C80-41A3-8634-BF624EBFF11C}" type="pres">
      <dgm:prSet presAssocID="{7E39311F-4002-4F28-90BD-CCEC6A6E54C8}" presName="firstChild" presStyleLbl="bgAccFollowNode1" presStyleIdx="2" presStyleCnt="6"/>
      <dgm:spPr/>
    </dgm:pt>
    <dgm:pt modelId="{96BAD883-245B-4F99-AB79-95D607669FF4}" type="pres">
      <dgm:prSet presAssocID="{7E39311F-4002-4F28-90BD-CCEC6A6E54C8}" presName="firstChildTx" presStyleLbl="bgAccFollowNode1" presStyleIdx="2" presStyleCnt="6">
        <dgm:presLayoutVars>
          <dgm:bulletEnabled val="1"/>
        </dgm:presLayoutVars>
      </dgm:prSet>
      <dgm:spPr/>
    </dgm:pt>
    <dgm:pt modelId="{75611628-AFBC-494D-A602-4DE09386CB29}" type="pres">
      <dgm:prSet presAssocID="{D0795F97-1F57-4834-97F2-48952D603ACB}" presName="comp" presStyleCnt="0"/>
      <dgm:spPr/>
    </dgm:pt>
    <dgm:pt modelId="{3EFB277C-4D3F-47F8-812B-CCA735AADAF2}" type="pres">
      <dgm:prSet presAssocID="{D0795F97-1F57-4834-97F2-48952D603ACB}" presName="child" presStyleLbl="bgAccFollowNode1" presStyleIdx="3" presStyleCnt="6"/>
      <dgm:spPr/>
    </dgm:pt>
    <dgm:pt modelId="{B8A34356-95E8-4785-B713-4559A0934A95}" type="pres">
      <dgm:prSet presAssocID="{D0795F97-1F57-4834-97F2-48952D603ACB}" presName="childTx" presStyleLbl="bgAccFollowNode1" presStyleIdx="3" presStyleCnt="6">
        <dgm:presLayoutVars>
          <dgm:bulletEnabled val="1"/>
        </dgm:presLayoutVars>
      </dgm:prSet>
      <dgm:spPr/>
    </dgm:pt>
    <dgm:pt modelId="{E0033BC8-B710-4C64-A0BF-243213ADB394}" type="pres">
      <dgm:prSet presAssocID="{7E39311F-4002-4F28-90BD-CCEC6A6E54C8}" presName="negSpace" presStyleCnt="0"/>
      <dgm:spPr/>
    </dgm:pt>
    <dgm:pt modelId="{4480F2F8-4C6D-4FC9-95E0-22D4A616970F}" type="pres">
      <dgm:prSet presAssocID="{7E39311F-4002-4F28-90BD-CCEC6A6E54C8}" presName="circle" presStyleLbl="node1" presStyleIdx="1" presStyleCnt="3"/>
      <dgm:spPr/>
    </dgm:pt>
    <dgm:pt modelId="{E9D5069C-C320-4DB8-87A7-12A141091B57}" type="pres">
      <dgm:prSet presAssocID="{78E2D31A-2137-45C7-B64A-22988F2CC495}" presName="transSpace" presStyleCnt="0"/>
      <dgm:spPr/>
    </dgm:pt>
    <dgm:pt modelId="{0C472AE9-23E0-4EC6-9D56-FE03B47AC1FF}" type="pres">
      <dgm:prSet presAssocID="{2DD3DB07-8ABB-43A1-A406-DDCEEE16BEDC}" presName="posSpace" presStyleCnt="0"/>
      <dgm:spPr/>
    </dgm:pt>
    <dgm:pt modelId="{7E3DC20D-7F9C-4F00-9E35-5461DA9A2BF3}" type="pres">
      <dgm:prSet presAssocID="{2DD3DB07-8ABB-43A1-A406-DDCEEE16BEDC}" presName="vertFlow" presStyleCnt="0"/>
      <dgm:spPr/>
    </dgm:pt>
    <dgm:pt modelId="{18238D40-EA51-4298-BD2D-2E61394FD126}" type="pres">
      <dgm:prSet presAssocID="{2DD3DB07-8ABB-43A1-A406-DDCEEE16BEDC}" presName="topSpace" presStyleCnt="0"/>
      <dgm:spPr/>
    </dgm:pt>
    <dgm:pt modelId="{3CE84864-E0EE-497D-8175-C22AC12973A1}" type="pres">
      <dgm:prSet presAssocID="{2DD3DB07-8ABB-43A1-A406-DDCEEE16BEDC}" presName="firstComp" presStyleCnt="0"/>
      <dgm:spPr/>
    </dgm:pt>
    <dgm:pt modelId="{95BC4FC5-9FE1-43C8-9B5D-DFFB52B65EC9}" type="pres">
      <dgm:prSet presAssocID="{2DD3DB07-8ABB-43A1-A406-DDCEEE16BEDC}" presName="firstChild" presStyleLbl="bgAccFollowNode1" presStyleIdx="4" presStyleCnt="6"/>
      <dgm:spPr/>
    </dgm:pt>
    <dgm:pt modelId="{328ABCA0-343E-4E61-A7C6-A08D313C001F}" type="pres">
      <dgm:prSet presAssocID="{2DD3DB07-8ABB-43A1-A406-DDCEEE16BEDC}" presName="firstChildTx" presStyleLbl="bgAccFollowNode1" presStyleIdx="4" presStyleCnt="6">
        <dgm:presLayoutVars>
          <dgm:bulletEnabled val="1"/>
        </dgm:presLayoutVars>
      </dgm:prSet>
      <dgm:spPr/>
    </dgm:pt>
    <dgm:pt modelId="{952B1280-109C-4577-A15E-C7305C28FCAE}" type="pres">
      <dgm:prSet presAssocID="{80876F13-3151-44D1-B1B8-A74237C2E96B}" presName="comp" presStyleCnt="0"/>
      <dgm:spPr/>
    </dgm:pt>
    <dgm:pt modelId="{B10F7FE1-1BC5-4F4F-96A1-996AC3F22486}" type="pres">
      <dgm:prSet presAssocID="{80876F13-3151-44D1-B1B8-A74237C2E96B}" presName="child" presStyleLbl="bgAccFollowNode1" presStyleIdx="5" presStyleCnt="6"/>
      <dgm:spPr/>
    </dgm:pt>
    <dgm:pt modelId="{5AA21073-8F93-44AE-9FD7-A51A200A93B4}" type="pres">
      <dgm:prSet presAssocID="{80876F13-3151-44D1-B1B8-A74237C2E96B}" presName="childTx" presStyleLbl="bgAccFollowNode1" presStyleIdx="5" presStyleCnt="6">
        <dgm:presLayoutVars>
          <dgm:bulletEnabled val="1"/>
        </dgm:presLayoutVars>
      </dgm:prSet>
      <dgm:spPr/>
    </dgm:pt>
    <dgm:pt modelId="{FE4F612D-210B-48AA-9BA2-B80C2FB833D4}" type="pres">
      <dgm:prSet presAssocID="{2DD3DB07-8ABB-43A1-A406-DDCEEE16BEDC}" presName="negSpace" presStyleCnt="0"/>
      <dgm:spPr/>
    </dgm:pt>
    <dgm:pt modelId="{190C56B4-84E3-4BCD-8B83-D9F439A565A1}" type="pres">
      <dgm:prSet presAssocID="{2DD3DB07-8ABB-43A1-A406-DDCEEE16BEDC}" presName="circle" presStyleLbl="node1" presStyleIdx="2" presStyleCnt="3"/>
      <dgm:spPr/>
    </dgm:pt>
  </dgm:ptLst>
  <dgm:cxnLst>
    <dgm:cxn modelId="{CD5F4F02-1008-4D5A-AC60-6A4E166D40EA}" type="presOf" srcId="{80876F13-3151-44D1-B1B8-A74237C2E96B}" destId="{B10F7FE1-1BC5-4F4F-96A1-996AC3F22486}" srcOrd="0" destOrd="0" presId="urn:microsoft.com/office/officeart/2005/8/layout/hList9"/>
    <dgm:cxn modelId="{D264AC1E-2988-49E0-AC99-F12298BEF883}" type="presOf" srcId="{68407CDA-D6FD-413F-A23A-E0711CF1552F}" destId="{B4B5FC97-9C80-41A3-8634-BF624EBFF11C}" srcOrd="0" destOrd="0" presId="urn:microsoft.com/office/officeart/2005/8/layout/hList9"/>
    <dgm:cxn modelId="{61E6F028-3B2C-4C83-B9B1-03E339B0C8D8}" type="presOf" srcId="{A0DACED7-340A-46B0-8A91-5D506AAF8892}" destId="{FDB46A48-802D-4564-86D6-C2BEE3F85773}" srcOrd="1" destOrd="0" presId="urn:microsoft.com/office/officeart/2005/8/layout/hList9"/>
    <dgm:cxn modelId="{956F6C31-B7FE-4A4F-A73C-C1970F767EAF}" type="presOf" srcId="{DA609AAA-133E-4A42-AF3B-DE0C96C8FDD5}" destId="{449BB784-502D-4928-A2BE-877F077650FD}" srcOrd="0" destOrd="0" presId="urn:microsoft.com/office/officeart/2005/8/layout/hList9"/>
    <dgm:cxn modelId="{6126B937-790C-4471-9B6E-D6697FD18F45}" srcId="{7E39311F-4002-4F28-90BD-CCEC6A6E54C8}" destId="{D0795F97-1F57-4834-97F2-48952D603ACB}" srcOrd="1" destOrd="0" parTransId="{4CB46514-1D70-4393-BB24-73FA333E5F52}" sibTransId="{DDDAEAC8-0FDD-4093-972F-F296F3043275}"/>
    <dgm:cxn modelId="{2E3D3938-9D63-4FC7-AD9C-E995C295F75D}" srcId="{7E39311F-4002-4F28-90BD-CCEC6A6E54C8}" destId="{68407CDA-D6FD-413F-A23A-E0711CF1552F}" srcOrd="0" destOrd="0" parTransId="{3E74CAAA-D558-4FE6-83F3-6D5577BFE199}" sibTransId="{132AE69F-1D20-4A52-8701-D987E73D1CD2}"/>
    <dgm:cxn modelId="{5EEF335B-7BCD-4B01-AF83-EF0C849AA14C}" srcId="{2DD3DB07-8ABB-43A1-A406-DDCEEE16BEDC}" destId="{80876F13-3151-44D1-B1B8-A74237C2E96B}" srcOrd="1" destOrd="0" parTransId="{480EF74A-9AF5-4E9F-ADF4-B7DE91FA4124}" sibTransId="{6CA383A2-BF8A-485A-9140-288CF2554A95}"/>
    <dgm:cxn modelId="{2D135863-F83B-4F8F-913C-16DEE1661DA3}" srcId="{D7DDA840-0010-4B82-8E47-F873AA019488}" destId="{F248AB03-DBD9-4F10-8836-82C714CE451C}" srcOrd="0" destOrd="0" parTransId="{F4924D83-C8A9-4468-8A8A-7D4A4E54F805}" sibTransId="{B3D7CFD8-209E-4F50-AD02-753C563019F8}"/>
    <dgm:cxn modelId="{C1F1EC63-0F2D-4DC6-A321-B4D8A452CC14}" type="presOf" srcId="{B5605574-723F-4CBE-98E8-C6CEF6C922E4}" destId="{95BC4FC5-9FE1-43C8-9B5D-DFFB52B65EC9}" srcOrd="0" destOrd="0" presId="urn:microsoft.com/office/officeart/2005/8/layout/hList9"/>
    <dgm:cxn modelId="{F4E8F26F-604E-4331-9501-1C79EB199810}" type="presOf" srcId="{B5605574-723F-4CBE-98E8-C6CEF6C922E4}" destId="{328ABCA0-343E-4E61-A7C6-A08D313C001F}" srcOrd="1" destOrd="0" presId="urn:microsoft.com/office/officeart/2005/8/layout/hList9"/>
    <dgm:cxn modelId="{EFF16871-323D-4D7B-B80B-26D2D2CB2C42}" type="presOf" srcId="{D0795F97-1F57-4834-97F2-48952D603ACB}" destId="{3EFB277C-4D3F-47F8-812B-CCA735AADAF2}" srcOrd="0" destOrd="0" presId="urn:microsoft.com/office/officeart/2005/8/layout/hList9"/>
    <dgm:cxn modelId="{E4808051-EBAE-444C-B4AB-1274F908F623}" type="presOf" srcId="{F248AB03-DBD9-4F10-8836-82C714CE451C}" destId="{4D856173-1A5A-488F-865F-CF2512CBC552}" srcOrd="0" destOrd="0" presId="urn:microsoft.com/office/officeart/2005/8/layout/hList9"/>
    <dgm:cxn modelId="{58A8CC74-4A37-4BDF-88EE-D640930014ED}" type="presOf" srcId="{2DD3DB07-8ABB-43A1-A406-DDCEEE16BEDC}" destId="{190C56B4-84E3-4BCD-8B83-D9F439A565A1}" srcOrd="0" destOrd="0" presId="urn:microsoft.com/office/officeart/2005/8/layout/hList9"/>
    <dgm:cxn modelId="{1156E45A-313E-488E-8855-4E6022148239}" type="presOf" srcId="{D7DDA840-0010-4B82-8E47-F873AA019488}" destId="{A937458E-25F5-4DD8-B837-9819826BAE38}" srcOrd="0" destOrd="0" presId="urn:microsoft.com/office/officeart/2005/8/layout/hList9"/>
    <dgm:cxn modelId="{82FCC481-2312-47E5-A968-516BA0D04CF3}" type="presOf" srcId="{D0795F97-1F57-4834-97F2-48952D603ACB}" destId="{B8A34356-95E8-4785-B713-4559A0934A95}" srcOrd="1" destOrd="0" presId="urn:microsoft.com/office/officeart/2005/8/layout/hList9"/>
    <dgm:cxn modelId="{EFB52285-37C9-4759-BB2F-92BB9F90D5A1}" srcId="{F248AB03-DBD9-4F10-8836-82C714CE451C}" destId="{A0DACED7-340A-46B0-8A91-5D506AAF8892}" srcOrd="0" destOrd="0" parTransId="{13E71643-2E75-448E-BC5F-19060E503848}" sibTransId="{F8CF976C-876B-4E61-9B22-7CA006DCB410}"/>
    <dgm:cxn modelId="{56C3E099-12C4-4590-88CF-D221B596A71A}" type="presOf" srcId="{7E39311F-4002-4F28-90BD-CCEC6A6E54C8}" destId="{4480F2F8-4C6D-4FC9-95E0-22D4A616970F}" srcOrd="0" destOrd="0" presId="urn:microsoft.com/office/officeart/2005/8/layout/hList9"/>
    <dgm:cxn modelId="{FD6CA59C-DDF6-4E31-92BE-720CAB1EDD6E}" srcId="{D7DDA840-0010-4B82-8E47-F873AA019488}" destId="{7E39311F-4002-4F28-90BD-CCEC6A6E54C8}" srcOrd="1" destOrd="0" parTransId="{D7C3BD7F-2A7F-4A91-8ABD-1D837A5EBB98}" sibTransId="{78E2D31A-2137-45C7-B64A-22988F2CC495}"/>
    <dgm:cxn modelId="{C54AACAB-6121-4919-8017-59BC127592CB}" srcId="{F248AB03-DBD9-4F10-8836-82C714CE451C}" destId="{DA609AAA-133E-4A42-AF3B-DE0C96C8FDD5}" srcOrd="1" destOrd="0" parTransId="{48101014-C528-44A5-9D45-8E8FE3207C10}" sibTransId="{6D07898B-3E47-4AE2-9229-DC3D6573CBB2}"/>
    <dgm:cxn modelId="{7DD846C4-5657-4150-86D4-40E2C9444459}" type="presOf" srcId="{68407CDA-D6FD-413F-A23A-E0711CF1552F}" destId="{96BAD883-245B-4F99-AB79-95D607669FF4}" srcOrd="1" destOrd="0" presId="urn:microsoft.com/office/officeart/2005/8/layout/hList9"/>
    <dgm:cxn modelId="{372B14D1-F984-4BFE-882D-EA1F7E889F8D}" srcId="{D7DDA840-0010-4B82-8E47-F873AA019488}" destId="{2DD3DB07-8ABB-43A1-A406-DDCEEE16BEDC}" srcOrd="2" destOrd="0" parTransId="{35F78987-409E-467E-9AC6-42BDF94486FF}" sibTransId="{1A88194D-CAE6-4807-85A2-DBA2ECAB54CB}"/>
    <dgm:cxn modelId="{2EBCD5E6-D79C-44C9-90E5-06322B17541A}" type="presOf" srcId="{DA609AAA-133E-4A42-AF3B-DE0C96C8FDD5}" destId="{2A4CCAE1-9287-4EAC-8A17-82EC3BF18C68}" srcOrd="1" destOrd="0" presId="urn:microsoft.com/office/officeart/2005/8/layout/hList9"/>
    <dgm:cxn modelId="{07D52EE7-16F3-4727-B897-7AA321EB7B93}" type="presOf" srcId="{80876F13-3151-44D1-B1B8-A74237C2E96B}" destId="{5AA21073-8F93-44AE-9FD7-A51A200A93B4}" srcOrd="1" destOrd="0" presId="urn:microsoft.com/office/officeart/2005/8/layout/hList9"/>
    <dgm:cxn modelId="{8D7A08F0-7672-4B67-9661-7C87E852770E}" type="presOf" srcId="{A0DACED7-340A-46B0-8A91-5D506AAF8892}" destId="{96BE1224-CDCC-4341-860E-B8FEFBDDB867}" srcOrd="0" destOrd="0" presId="urn:microsoft.com/office/officeart/2005/8/layout/hList9"/>
    <dgm:cxn modelId="{6E73CEF1-EB0D-4DAD-AD86-A41D04A1918B}" srcId="{2DD3DB07-8ABB-43A1-A406-DDCEEE16BEDC}" destId="{B5605574-723F-4CBE-98E8-C6CEF6C922E4}" srcOrd="0" destOrd="0" parTransId="{782946F3-A9A5-4777-A6B7-F2A9FBD913F4}" sibTransId="{17FE5DBE-22DD-41EF-BCFB-A14312698F7E}"/>
    <dgm:cxn modelId="{1B1C35A7-C110-4EF5-802C-FD4C8EE5EA98}" type="presParOf" srcId="{A937458E-25F5-4DD8-B837-9819826BAE38}" destId="{D4BBD831-A1E6-43F4-883C-6CCB71535E3A}" srcOrd="0" destOrd="0" presId="urn:microsoft.com/office/officeart/2005/8/layout/hList9"/>
    <dgm:cxn modelId="{F3A89BD5-A4FF-4047-9A18-7AFB1798E81A}" type="presParOf" srcId="{A937458E-25F5-4DD8-B837-9819826BAE38}" destId="{7FAFF057-D188-4EDA-9085-0EDBFA4C9B14}" srcOrd="1" destOrd="0" presId="urn:microsoft.com/office/officeart/2005/8/layout/hList9"/>
    <dgm:cxn modelId="{BB82C1BC-020D-4E64-B544-88D17280E4BC}" type="presParOf" srcId="{7FAFF057-D188-4EDA-9085-0EDBFA4C9B14}" destId="{4825A0EF-1409-4E27-A37B-3796110ADBFA}" srcOrd="0" destOrd="0" presId="urn:microsoft.com/office/officeart/2005/8/layout/hList9"/>
    <dgm:cxn modelId="{CE114045-801B-4142-BC5F-5E2343D8510C}" type="presParOf" srcId="{7FAFF057-D188-4EDA-9085-0EDBFA4C9B14}" destId="{E2FAC317-FB98-49FB-8BD3-36AED852CD17}" srcOrd="1" destOrd="0" presId="urn:microsoft.com/office/officeart/2005/8/layout/hList9"/>
    <dgm:cxn modelId="{92D02271-E42B-4A8F-BCA2-F83476CF56D2}" type="presParOf" srcId="{E2FAC317-FB98-49FB-8BD3-36AED852CD17}" destId="{96BE1224-CDCC-4341-860E-B8FEFBDDB867}" srcOrd="0" destOrd="0" presId="urn:microsoft.com/office/officeart/2005/8/layout/hList9"/>
    <dgm:cxn modelId="{5EDFF38B-8FDA-4E45-A980-053705B03507}" type="presParOf" srcId="{E2FAC317-FB98-49FB-8BD3-36AED852CD17}" destId="{FDB46A48-802D-4564-86D6-C2BEE3F85773}" srcOrd="1" destOrd="0" presId="urn:microsoft.com/office/officeart/2005/8/layout/hList9"/>
    <dgm:cxn modelId="{67EF4937-58E1-47E4-845F-3B3A1AF82DDC}" type="presParOf" srcId="{7FAFF057-D188-4EDA-9085-0EDBFA4C9B14}" destId="{FF17FAC0-8B93-4597-B01E-3AC07E2D17BA}" srcOrd="2" destOrd="0" presId="urn:microsoft.com/office/officeart/2005/8/layout/hList9"/>
    <dgm:cxn modelId="{54BEEE38-9226-41EB-BDF9-5F625E0AB02F}" type="presParOf" srcId="{FF17FAC0-8B93-4597-B01E-3AC07E2D17BA}" destId="{449BB784-502D-4928-A2BE-877F077650FD}" srcOrd="0" destOrd="0" presId="urn:microsoft.com/office/officeart/2005/8/layout/hList9"/>
    <dgm:cxn modelId="{625476BD-E5A6-4FE9-8C63-8D34C8E6B9FA}" type="presParOf" srcId="{FF17FAC0-8B93-4597-B01E-3AC07E2D17BA}" destId="{2A4CCAE1-9287-4EAC-8A17-82EC3BF18C68}" srcOrd="1" destOrd="0" presId="urn:microsoft.com/office/officeart/2005/8/layout/hList9"/>
    <dgm:cxn modelId="{FC96CFE5-3F9A-4A9D-B474-C8AE90AC3415}" type="presParOf" srcId="{A937458E-25F5-4DD8-B837-9819826BAE38}" destId="{E6C6B5CC-BE97-46D5-BCC9-D6116F9381D0}" srcOrd="2" destOrd="0" presId="urn:microsoft.com/office/officeart/2005/8/layout/hList9"/>
    <dgm:cxn modelId="{9E27716B-2852-4FEB-806F-23608ADE65BE}" type="presParOf" srcId="{A937458E-25F5-4DD8-B837-9819826BAE38}" destId="{4D856173-1A5A-488F-865F-CF2512CBC552}" srcOrd="3" destOrd="0" presId="urn:microsoft.com/office/officeart/2005/8/layout/hList9"/>
    <dgm:cxn modelId="{B37B44EB-B58E-4AC9-93F0-03A3FC31F3E0}" type="presParOf" srcId="{A937458E-25F5-4DD8-B837-9819826BAE38}" destId="{ABEC8C7F-6CC5-48ED-8CC7-298EABBB3EB0}" srcOrd="4" destOrd="0" presId="urn:microsoft.com/office/officeart/2005/8/layout/hList9"/>
    <dgm:cxn modelId="{6873FBA1-8CBB-42F8-A997-6FF7D2A3F869}" type="presParOf" srcId="{A937458E-25F5-4DD8-B837-9819826BAE38}" destId="{87D061E7-6058-45C1-A906-FCE7269C2ED7}" srcOrd="5" destOrd="0" presId="urn:microsoft.com/office/officeart/2005/8/layout/hList9"/>
    <dgm:cxn modelId="{F2B05CD9-A87D-45A9-9497-1B02483C8353}" type="presParOf" srcId="{A937458E-25F5-4DD8-B837-9819826BAE38}" destId="{0AB46B3A-F4DA-4FB7-8039-1D66D2D1E628}" srcOrd="6" destOrd="0" presId="urn:microsoft.com/office/officeart/2005/8/layout/hList9"/>
    <dgm:cxn modelId="{88D5177C-3579-4644-A6FE-835A17F3344A}" type="presParOf" srcId="{0AB46B3A-F4DA-4FB7-8039-1D66D2D1E628}" destId="{187EC22C-2D24-495D-A99B-59D870C129F5}" srcOrd="0" destOrd="0" presId="urn:microsoft.com/office/officeart/2005/8/layout/hList9"/>
    <dgm:cxn modelId="{06930B52-53CA-45BD-9B18-99032EEE3C85}" type="presParOf" srcId="{0AB46B3A-F4DA-4FB7-8039-1D66D2D1E628}" destId="{B69C99EC-5D15-4847-9C11-E0E37020AC60}" srcOrd="1" destOrd="0" presId="urn:microsoft.com/office/officeart/2005/8/layout/hList9"/>
    <dgm:cxn modelId="{37D1E613-1540-45EF-A4AE-96F33E0A7ADE}" type="presParOf" srcId="{B69C99EC-5D15-4847-9C11-E0E37020AC60}" destId="{B4B5FC97-9C80-41A3-8634-BF624EBFF11C}" srcOrd="0" destOrd="0" presId="urn:microsoft.com/office/officeart/2005/8/layout/hList9"/>
    <dgm:cxn modelId="{3A4F36B2-85A4-4FEB-8558-81930E9C5D47}" type="presParOf" srcId="{B69C99EC-5D15-4847-9C11-E0E37020AC60}" destId="{96BAD883-245B-4F99-AB79-95D607669FF4}" srcOrd="1" destOrd="0" presId="urn:microsoft.com/office/officeart/2005/8/layout/hList9"/>
    <dgm:cxn modelId="{6AC51EF7-ABD7-499E-9534-A94DAB72918C}" type="presParOf" srcId="{0AB46B3A-F4DA-4FB7-8039-1D66D2D1E628}" destId="{75611628-AFBC-494D-A602-4DE09386CB29}" srcOrd="2" destOrd="0" presId="urn:microsoft.com/office/officeart/2005/8/layout/hList9"/>
    <dgm:cxn modelId="{4EE7562C-E769-4AFC-8E92-3B3777DB06A4}" type="presParOf" srcId="{75611628-AFBC-494D-A602-4DE09386CB29}" destId="{3EFB277C-4D3F-47F8-812B-CCA735AADAF2}" srcOrd="0" destOrd="0" presId="urn:microsoft.com/office/officeart/2005/8/layout/hList9"/>
    <dgm:cxn modelId="{C5BDEE58-3A2C-467A-A767-F02A067B4150}" type="presParOf" srcId="{75611628-AFBC-494D-A602-4DE09386CB29}" destId="{B8A34356-95E8-4785-B713-4559A0934A95}" srcOrd="1" destOrd="0" presId="urn:microsoft.com/office/officeart/2005/8/layout/hList9"/>
    <dgm:cxn modelId="{5DC489DF-5EE1-4686-AF72-185ACEB27E92}" type="presParOf" srcId="{A937458E-25F5-4DD8-B837-9819826BAE38}" destId="{E0033BC8-B710-4C64-A0BF-243213ADB394}" srcOrd="7" destOrd="0" presId="urn:microsoft.com/office/officeart/2005/8/layout/hList9"/>
    <dgm:cxn modelId="{55917E15-893A-4B2D-929D-9FEBA9EF455A}" type="presParOf" srcId="{A937458E-25F5-4DD8-B837-9819826BAE38}" destId="{4480F2F8-4C6D-4FC9-95E0-22D4A616970F}" srcOrd="8" destOrd="0" presId="urn:microsoft.com/office/officeart/2005/8/layout/hList9"/>
    <dgm:cxn modelId="{E32281A0-DEA1-4E40-BEAE-A4B3B2C57FCD}" type="presParOf" srcId="{A937458E-25F5-4DD8-B837-9819826BAE38}" destId="{E9D5069C-C320-4DB8-87A7-12A141091B57}" srcOrd="9" destOrd="0" presId="urn:microsoft.com/office/officeart/2005/8/layout/hList9"/>
    <dgm:cxn modelId="{6262D71E-70F0-4B4E-A10C-086ACBFA2C3C}" type="presParOf" srcId="{A937458E-25F5-4DD8-B837-9819826BAE38}" destId="{0C472AE9-23E0-4EC6-9D56-FE03B47AC1FF}" srcOrd="10" destOrd="0" presId="urn:microsoft.com/office/officeart/2005/8/layout/hList9"/>
    <dgm:cxn modelId="{743BFF20-AA82-465D-A899-90AC8DF449CA}" type="presParOf" srcId="{A937458E-25F5-4DD8-B837-9819826BAE38}" destId="{7E3DC20D-7F9C-4F00-9E35-5461DA9A2BF3}" srcOrd="11" destOrd="0" presId="urn:microsoft.com/office/officeart/2005/8/layout/hList9"/>
    <dgm:cxn modelId="{A7A7BDBA-B405-49B9-B447-F272DB337C3C}" type="presParOf" srcId="{7E3DC20D-7F9C-4F00-9E35-5461DA9A2BF3}" destId="{18238D40-EA51-4298-BD2D-2E61394FD126}" srcOrd="0" destOrd="0" presId="urn:microsoft.com/office/officeart/2005/8/layout/hList9"/>
    <dgm:cxn modelId="{80C59E7D-83FB-4284-B4D5-2CF5E0C8A048}" type="presParOf" srcId="{7E3DC20D-7F9C-4F00-9E35-5461DA9A2BF3}" destId="{3CE84864-E0EE-497D-8175-C22AC12973A1}" srcOrd="1" destOrd="0" presId="urn:microsoft.com/office/officeart/2005/8/layout/hList9"/>
    <dgm:cxn modelId="{BBF5D4E6-4C88-4133-B4A2-C4B7EDC414D7}" type="presParOf" srcId="{3CE84864-E0EE-497D-8175-C22AC12973A1}" destId="{95BC4FC5-9FE1-43C8-9B5D-DFFB52B65EC9}" srcOrd="0" destOrd="0" presId="urn:microsoft.com/office/officeart/2005/8/layout/hList9"/>
    <dgm:cxn modelId="{90DA1792-81E4-4922-931D-F19515E591BC}" type="presParOf" srcId="{3CE84864-E0EE-497D-8175-C22AC12973A1}" destId="{328ABCA0-343E-4E61-A7C6-A08D313C001F}" srcOrd="1" destOrd="0" presId="urn:microsoft.com/office/officeart/2005/8/layout/hList9"/>
    <dgm:cxn modelId="{0833722F-E687-4466-AF41-0F87E9F05398}" type="presParOf" srcId="{7E3DC20D-7F9C-4F00-9E35-5461DA9A2BF3}" destId="{952B1280-109C-4577-A15E-C7305C28FCAE}" srcOrd="2" destOrd="0" presId="urn:microsoft.com/office/officeart/2005/8/layout/hList9"/>
    <dgm:cxn modelId="{D8B4E881-52BE-48FC-A55F-D7EB9B1E136E}" type="presParOf" srcId="{952B1280-109C-4577-A15E-C7305C28FCAE}" destId="{B10F7FE1-1BC5-4F4F-96A1-996AC3F22486}" srcOrd="0" destOrd="0" presId="urn:microsoft.com/office/officeart/2005/8/layout/hList9"/>
    <dgm:cxn modelId="{1A784C8A-8CC4-406C-B8C4-AFD4302A5443}" type="presParOf" srcId="{952B1280-109C-4577-A15E-C7305C28FCAE}" destId="{5AA21073-8F93-44AE-9FD7-A51A200A93B4}" srcOrd="1" destOrd="0" presId="urn:microsoft.com/office/officeart/2005/8/layout/hList9"/>
    <dgm:cxn modelId="{BE792293-66CE-4820-8215-51B05623674F}" type="presParOf" srcId="{A937458E-25F5-4DD8-B837-9819826BAE38}" destId="{FE4F612D-210B-48AA-9BA2-B80C2FB833D4}" srcOrd="12" destOrd="0" presId="urn:microsoft.com/office/officeart/2005/8/layout/hList9"/>
    <dgm:cxn modelId="{173D38B0-AC1E-48E3-BE3F-37ACBBBA7BF6}" type="presParOf" srcId="{A937458E-25F5-4DD8-B837-9819826BAE38}" destId="{190C56B4-84E3-4BCD-8B83-D9F439A565A1}"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44BC78-350E-47E2-AC7E-FF0A763E2E98}" type="doc">
      <dgm:prSet loTypeId="urn:microsoft.com/office/officeart/2008/layout/AlternatingHexagons" loCatId="list" qsTypeId="urn:microsoft.com/office/officeart/2005/8/quickstyle/simple1" qsCatId="simple" csTypeId="urn:microsoft.com/office/officeart/2005/8/colors/accent1_4" csCatId="accent1" phldr="1"/>
      <dgm:spPr/>
      <dgm:t>
        <a:bodyPr/>
        <a:lstStyle/>
        <a:p>
          <a:endParaRPr lang="bg-BG"/>
        </a:p>
      </dgm:t>
    </dgm:pt>
    <dgm:pt modelId="{BE5D423A-9A8A-429C-AF54-C177F06F251E}">
      <dgm:prSet phldrT="[Text]" custT="1"/>
      <dgm:spPr/>
      <dgm:t>
        <a:bodyPr/>
        <a:lstStyle/>
        <a:p>
          <a:r>
            <a:rPr lang="en-US" sz="1600" dirty="0"/>
            <a:t>Spring, school year, familiar with </a:t>
          </a:r>
          <a:r>
            <a:rPr lang="en-US" sz="1600" dirty="0" err="1"/>
            <a:t>UniTN</a:t>
          </a:r>
          <a:r>
            <a:rPr lang="en-US" sz="1600" dirty="0"/>
            <a:t>, Italy</a:t>
          </a:r>
          <a:endParaRPr lang="bg-BG" sz="1600" dirty="0"/>
        </a:p>
      </dgm:t>
    </dgm:pt>
    <dgm:pt modelId="{B958CE64-6A0C-45B5-9294-0F3B34E582A4}" type="parTrans" cxnId="{129127EC-B4E8-41FF-8F5E-B7F7ACA5E901}">
      <dgm:prSet/>
      <dgm:spPr/>
      <dgm:t>
        <a:bodyPr/>
        <a:lstStyle/>
        <a:p>
          <a:endParaRPr lang="bg-BG"/>
        </a:p>
      </dgm:t>
    </dgm:pt>
    <dgm:pt modelId="{ECE73DDC-1476-4405-A4E7-C6B2CBB5B45B}" type="sibTrans" cxnId="{129127EC-B4E8-41FF-8F5E-B7F7ACA5E901}">
      <dgm:prSet/>
      <dgm:spPr>
        <a:solidFill>
          <a:schemeClr val="tx1"/>
        </a:solidFill>
      </dgm:spPr>
      <dgm:t>
        <a:bodyPr/>
        <a:lstStyle/>
        <a:p>
          <a:endParaRPr lang="bg-BG"/>
        </a:p>
      </dgm:t>
    </dgm:pt>
    <dgm:pt modelId="{C41B8276-BC6D-48B6-B25E-54F9EA3BE300}">
      <dgm:prSet phldrT="[Text]" phldr="1"/>
      <dgm:spPr/>
      <dgm:t>
        <a:bodyPr/>
        <a:lstStyle/>
        <a:p>
          <a:endParaRPr lang="bg-BG"/>
        </a:p>
      </dgm:t>
    </dgm:pt>
    <dgm:pt modelId="{D3E7BF39-37E3-4CBF-A03A-CEB78AB9AB7C}" type="parTrans" cxnId="{3B39CCD7-D7BD-4B89-821B-91D568056934}">
      <dgm:prSet/>
      <dgm:spPr/>
      <dgm:t>
        <a:bodyPr/>
        <a:lstStyle/>
        <a:p>
          <a:endParaRPr lang="bg-BG"/>
        </a:p>
      </dgm:t>
    </dgm:pt>
    <dgm:pt modelId="{DCEED1A4-0B17-4E31-A955-BFD7BA2D6D27}" type="sibTrans" cxnId="{3B39CCD7-D7BD-4B89-821B-91D568056934}">
      <dgm:prSet/>
      <dgm:spPr/>
      <dgm:t>
        <a:bodyPr/>
        <a:lstStyle/>
        <a:p>
          <a:endParaRPr lang="bg-BG"/>
        </a:p>
      </dgm:t>
    </dgm:pt>
    <dgm:pt modelId="{13BC84DF-3DE9-4D60-97A4-0CF8080C078C}">
      <dgm:prSet phldrT="[Text]" custT="1"/>
      <dgm:spPr/>
      <dgm:t>
        <a:bodyPr/>
        <a:lstStyle/>
        <a:p>
          <a:r>
            <a:rPr lang="en-US" sz="1600" dirty="0"/>
            <a:t>Summer, before start of school year, familiar with </a:t>
          </a:r>
          <a:r>
            <a:rPr lang="en-US" sz="1600" dirty="0" err="1"/>
            <a:t>Unitn</a:t>
          </a:r>
          <a:r>
            <a:rPr lang="en-US" sz="1600" dirty="0"/>
            <a:t>, outside Italy</a:t>
          </a:r>
          <a:endParaRPr lang="bg-BG" sz="1600" dirty="0"/>
        </a:p>
      </dgm:t>
    </dgm:pt>
    <dgm:pt modelId="{AD27BCC5-E388-4FF8-B4C8-67724419FFD3}" type="parTrans" cxnId="{270CED6F-89AB-42DB-B510-EB4920831DA6}">
      <dgm:prSet/>
      <dgm:spPr/>
      <dgm:t>
        <a:bodyPr/>
        <a:lstStyle/>
        <a:p>
          <a:endParaRPr lang="bg-BG"/>
        </a:p>
      </dgm:t>
    </dgm:pt>
    <dgm:pt modelId="{7F6DE5CD-77B1-4775-B92A-86E9AED8C425}" type="sibTrans" cxnId="{270CED6F-89AB-42DB-B510-EB4920831DA6}">
      <dgm:prSet/>
      <dgm:spPr/>
      <dgm:t>
        <a:bodyPr/>
        <a:lstStyle/>
        <a:p>
          <a:r>
            <a:rPr lang="en-US" dirty="0"/>
            <a:t>Spring, school year, already inside </a:t>
          </a:r>
          <a:r>
            <a:rPr lang="en-US" dirty="0" err="1"/>
            <a:t>Unitn</a:t>
          </a:r>
          <a:r>
            <a:rPr lang="en-US" dirty="0"/>
            <a:t>, Italy</a:t>
          </a:r>
          <a:endParaRPr lang="bg-BG" dirty="0"/>
        </a:p>
      </dgm:t>
    </dgm:pt>
    <dgm:pt modelId="{1384A0A0-F07D-4CA8-8B8C-A4B8198EF81D}">
      <dgm:prSet phldrT="[Text]" custT="1"/>
      <dgm:spPr/>
      <dgm:t>
        <a:bodyPr/>
        <a:lstStyle/>
        <a:p>
          <a:r>
            <a:rPr lang="en-US" sz="1600" dirty="0"/>
            <a:t>Autumn, beginning of school year, already inside </a:t>
          </a:r>
          <a:r>
            <a:rPr lang="en-US" sz="1600" dirty="0" err="1"/>
            <a:t>Unitn</a:t>
          </a:r>
          <a:r>
            <a:rPr lang="en-US" sz="1600" dirty="0"/>
            <a:t>, Trento, Italy</a:t>
          </a:r>
          <a:endParaRPr lang="bg-BG" sz="1600" dirty="0"/>
        </a:p>
      </dgm:t>
    </dgm:pt>
    <dgm:pt modelId="{12246163-E1CE-4F84-872E-0A4D8907DC19}" type="parTrans" cxnId="{645AEB1F-4CA3-45F9-8167-BABFEBB0177D}">
      <dgm:prSet/>
      <dgm:spPr/>
      <dgm:t>
        <a:bodyPr/>
        <a:lstStyle/>
        <a:p>
          <a:endParaRPr lang="bg-BG"/>
        </a:p>
      </dgm:t>
    </dgm:pt>
    <dgm:pt modelId="{7D739004-E4CC-4CE5-9AC3-E57275EFA6A4}" type="sibTrans" cxnId="{645AEB1F-4CA3-45F9-8167-BABFEBB0177D}">
      <dgm:prSet>
        <dgm:style>
          <a:lnRef idx="3">
            <a:schemeClr val="lt1"/>
          </a:lnRef>
          <a:fillRef idx="1">
            <a:schemeClr val="accent2"/>
          </a:fillRef>
          <a:effectRef idx="1">
            <a:schemeClr val="accent2"/>
          </a:effectRef>
          <a:fontRef idx="minor">
            <a:schemeClr val="lt1"/>
          </a:fontRef>
        </dgm:style>
      </dgm:prSet>
      <dgm:spPr/>
      <dgm:t>
        <a:bodyPr/>
        <a:lstStyle/>
        <a:p>
          <a:r>
            <a:rPr lang="en-US" dirty="0"/>
            <a:t>Summer, before start of school year, not familiar with </a:t>
          </a:r>
          <a:r>
            <a:rPr lang="en-US" dirty="0" err="1"/>
            <a:t>Unitn</a:t>
          </a:r>
          <a:r>
            <a:rPr lang="en-US" dirty="0"/>
            <a:t>, outside Italy</a:t>
          </a:r>
          <a:endParaRPr lang="bg-BG" dirty="0"/>
        </a:p>
      </dgm:t>
    </dgm:pt>
    <dgm:pt modelId="{AFC9D228-CB49-481C-8269-92F1486B46CF}">
      <dgm:prSet phldrT="[Text]" phldr="1"/>
      <dgm:spPr/>
      <dgm:t>
        <a:bodyPr/>
        <a:lstStyle/>
        <a:p>
          <a:endParaRPr lang="bg-BG"/>
        </a:p>
      </dgm:t>
    </dgm:pt>
    <dgm:pt modelId="{C430D25B-1EB2-4A79-A04C-8533F48C394F}" type="parTrans" cxnId="{E9D73169-AE3E-42F3-B8BD-7DDECA1A42BB}">
      <dgm:prSet/>
      <dgm:spPr/>
      <dgm:t>
        <a:bodyPr/>
        <a:lstStyle/>
        <a:p>
          <a:endParaRPr lang="bg-BG"/>
        </a:p>
      </dgm:t>
    </dgm:pt>
    <dgm:pt modelId="{09A52E4D-51C0-4E8B-972C-9E48D0271C85}" type="sibTrans" cxnId="{E9D73169-AE3E-42F3-B8BD-7DDECA1A42BB}">
      <dgm:prSet/>
      <dgm:spPr/>
      <dgm:t>
        <a:bodyPr/>
        <a:lstStyle/>
        <a:p>
          <a:endParaRPr lang="bg-BG"/>
        </a:p>
      </dgm:t>
    </dgm:pt>
    <dgm:pt modelId="{A257360A-77E5-4300-8CE8-61BD9F6A579E}">
      <dgm:prSet/>
      <dgm:spPr>
        <a:solidFill>
          <a:schemeClr val="tx1"/>
        </a:solidFill>
      </dgm:spPr>
      <dgm:t>
        <a:bodyPr/>
        <a:lstStyle/>
        <a:p>
          <a:r>
            <a:rPr lang="en-US" dirty="0"/>
            <a:t>Spring, school year, not familiar with </a:t>
          </a:r>
          <a:r>
            <a:rPr lang="en-US" dirty="0" err="1"/>
            <a:t>Unitn</a:t>
          </a:r>
          <a:r>
            <a:rPr lang="en-US" dirty="0"/>
            <a:t>, outside Italy (EU)).</a:t>
          </a:r>
          <a:endParaRPr lang="bg-BG" dirty="0"/>
        </a:p>
      </dgm:t>
    </dgm:pt>
    <dgm:pt modelId="{169731E6-DE4D-4D4C-9A80-0029B402188D}" type="sibTrans" cxnId="{00258F80-9BFE-41ED-8D73-90513B446B64}">
      <dgm:prSet/>
      <dgm:spPr/>
      <dgm:t>
        <a:bodyPr/>
        <a:lstStyle/>
        <a:p>
          <a:r>
            <a:rPr lang="en-US" dirty="0"/>
            <a:t>Winter, school year, familiar with </a:t>
          </a:r>
          <a:r>
            <a:rPr lang="en-US" dirty="0" err="1"/>
            <a:t>Unitn</a:t>
          </a:r>
          <a:r>
            <a:rPr lang="en-US" dirty="0"/>
            <a:t>, Italy</a:t>
          </a:r>
          <a:endParaRPr lang="bg-BG" dirty="0"/>
        </a:p>
      </dgm:t>
    </dgm:pt>
    <dgm:pt modelId="{2D8FC351-36D2-49CA-9EA1-FCBA55A9D128}" type="parTrans" cxnId="{00258F80-9BFE-41ED-8D73-90513B446B64}">
      <dgm:prSet/>
      <dgm:spPr/>
      <dgm:t>
        <a:bodyPr/>
        <a:lstStyle/>
        <a:p>
          <a:endParaRPr lang="bg-BG"/>
        </a:p>
      </dgm:t>
    </dgm:pt>
    <dgm:pt modelId="{B7355C0D-94DE-4410-98BB-FE10C90DE533}" type="pres">
      <dgm:prSet presAssocID="{6B44BC78-350E-47E2-AC7E-FF0A763E2E98}" presName="Name0" presStyleCnt="0">
        <dgm:presLayoutVars>
          <dgm:chMax/>
          <dgm:chPref/>
          <dgm:dir/>
          <dgm:animLvl val="lvl"/>
        </dgm:presLayoutVars>
      </dgm:prSet>
      <dgm:spPr/>
    </dgm:pt>
    <dgm:pt modelId="{2EFEE5B9-4EC7-464C-829F-093C795DAA5C}" type="pres">
      <dgm:prSet presAssocID="{BE5D423A-9A8A-429C-AF54-C177F06F251E}" presName="composite" presStyleCnt="0"/>
      <dgm:spPr/>
    </dgm:pt>
    <dgm:pt modelId="{7ACDE769-4A91-443B-B416-E4ED0DB34566}" type="pres">
      <dgm:prSet presAssocID="{BE5D423A-9A8A-429C-AF54-C177F06F251E}" presName="Parent1" presStyleLbl="node1" presStyleIdx="0" presStyleCnt="8" custLinFactX="-100000" custLinFactNeighborX="-113194" custLinFactNeighborY="86877">
        <dgm:presLayoutVars>
          <dgm:chMax val="1"/>
          <dgm:chPref val="1"/>
          <dgm:bulletEnabled val="1"/>
        </dgm:presLayoutVars>
      </dgm:prSet>
      <dgm:spPr/>
    </dgm:pt>
    <dgm:pt modelId="{EC385C77-D1ED-4B20-AF39-32FBED961440}" type="pres">
      <dgm:prSet presAssocID="{BE5D423A-9A8A-429C-AF54-C177F06F251E}" presName="Childtext1" presStyleLbl="revTx" presStyleIdx="0" presStyleCnt="4">
        <dgm:presLayoutVars>
          <dgm:chMax val="0"/>
          <dgm:chPref val="0"/>
          <dgm:bulletEnabled val="1"/>
        </dgm:presLayoutVars>
      </dgm:prSet>
      <dgm:spPr/>
    </dgm:pt>
    <dgm:pt modelId="{5795A432-F7F6-422B-95DB-70E93C8BC63F}" type="pres">
      <dgm:prSet presAssocID="{BE5D423A-9A8A-429C-AF54-C177F06F251E}" presName="BalanceSpacing" presStyleCnt="0"/>
      <dgm:spPr/>
    </dgm:pt>
    <dgm:pt modelId="{51BD5468-2A63-4130-B80E-C2FE8E95860D}" type="pres">
      <dgm:prSet presAssocID="{BE5D423A-9A8A-429C-AF54-C177F06F251E}" presName="BalanceSpacing1" presStyleCnt="0"/>
      <dgm:spPr/>
    </dgm:pt>
    <dgm:pt modelId="{2DEAD0F1-AD78-4CD2-AB06-D1311097E426}" type="pres">
      <dgm:prSet presAssocID="{ECE73DDC-1476-4405-A4E7-C6B2CBB5B45B}" presName="Accent1Text" presStyleLbl="node1" presStyleIdx="1" presStyleCnt="8" custLinFactX="100000" custLinFactY="63095" custLinFactNeighborX="184178" custLinFactNeighborY="100000"/>
      <dgm:spPr/>
    </dgm:pt>
    <dgm:pt modelId="{6311D337-BE54-4501-8E7D-F85C5C9D1D10}" type="pres">
      <dgm:prSet presAssocID="{ECE73DDC-1476-4405-A4E7-C6B2CBB5B45B}" presName="spaceBetweenRectangles" presStyleCnt="0"/>
      <dgm:spPr/>
    </dgm:pt>
    <dgm:pt modelId="{E9190BBC-4C5A-4E7C-84C3-3118090472DA}" type="pres">
      <dgm:prSet presAssocID="{13BC84DF-3DE9-4D60-97A4-0CF8080C078C}" presName="composite" presStyleCnt="0"/>
      <dgm:spPr/>
    </dgm:pt>
    <dgm:pt modelId="{93094D86-BEF5-48CC-B0D0-DA1B7E6DB0C5}" type="pres">
      <dgm:prSet presAssocID="{13BC84DF-3DE9-4D60-97A4-0CF8080C078C}" presName="Parent1" presStyleLbl="node1" presStyleIdx="2" presStyleCnt="8" custLinFactNeighborX="744" custLinFactNeighborY="86680">
        <dgm:presLayoutVars>
          <dgm:chMax val="1"/>
          <dgm:chPref val="1"/>
          <dgm:bulletEnabled val="1"/>
        </dgm:presLayoutVars>
      </dgm:prSet>
      <dgm:spPr/>
    </dgm:pt>
    <dgm:pt modelId="{ABE9444B-C165-4459-BD3E-35B9C672C8A1}" type="pres">
      <dgm:prSet presAssocID="{13BC84DF-3DE9-4D60-97A4-0CF8080C078C}" presName="Childtext1" presStyleLbl="revTx" presStyleIdx="1" presStyleCnt="4">
        <dgm:presLayoutVars>
          <dgm:chMax val="0"/>
          <dgm:chPref val="0"/>
          <dgm:bulletEnabled val="1"/>
        </dgm:presLayoutVars>
      </dgm:prSet>
      <dgm:spPr/>
    </dgm:pt>
    <dgm:pt modelId="{865DA836-2B11-44E5-BC54-2F2B686A53D4}" type="pres">
      <dgm:prSet presAssocID="{13BC84DF-3DE9-4D60-97A4-0CF8080C078C}" presName="BalanceSpacing" presStyleCnt="0"/>
      <dgm:spPr/>
    </dgm:pt>
    <dgm:pt modelId="{2E9288DB-243F-4F3E-A494-FA6DD3A82865}" type="pres">
      <dgm:prSet presAssocID="{13BC84DF-3DE9-4D60-97A4-0CF8080C078C}" presName="BalanceSpacing1" presStyleCnt="0"/>
      <dgm:spPr/>
    </dgm:pt>
    <dgm:pt modelId="{BEAD3CC9-EF04-4B15-933B-F7784E134D65}" type="pres">
      <dgm:prSet presAssocID="{7F6DE5CD-77B1-4775-B92A-86E9AED8C425}" presName="Accent1Text" presStyleLbl="node1" presStyleIdx="3" presStyleCnt="8" custLinFactX="-62854" custLinFactNeighborX="-100000" custLinFactNeighborY="1997"/>
      <dgm:spPr/>
    </dgm:pt>
    <dgm:pt modelId="{2642730C-C123-4AA2-A215-E310C6FA13C4}" type="pres">
      <dgm:prSet presAssocID="{7F6DE5CD-77B1-4775-B92A-86E9AED8C425}" presName="spaceBetweenRectangles" presStyleCnt="0"/>
      <dgm:spPr/>
    </dgm:pt>
    <dgm:pt modelId="{48D2C90C-0489-4CA0-B856-FEE41C37543D}" type="pres">
      <dgm:prSet presAssocID="{1384A0A0-F07D-4CA8-8B8C-A4B8198EF81D}" presName="composite" presStyleCnt="0"/>
      <dgm:spPr/>
    </dgm:pt>
    <dgm:pt modelId="{5E177815-54B2-468D-8C50-DFD3860CB794}" type="pres">
      <dgm:prSet presAssocID="{1384A0A0-F07D-4CA8-8B8C-A4B8198EF81D}" presName="Parent1" presStyleLbl="node1" presStyleIdx="4" presStyleCnt="8" custLinFactNeighborX="1710" custLinFactNeighborY="-81422">
        <dgm:presLayoutVars>
          <dgm:chMax val="1"/>
          <dgm:chPref val="1"/>
          <dgm:bulletEnabled val="1"/>
        </dgm:presLayoutVars>
      </dgm:prSet>
      <dgm:spPr/>
    </dgm:pt>
    <dgm:pt modelId="{F416310C-4AB3-4766-A88D-1EDEF675E7E8}" type="pres">
      <dgm:prSet presAssocID="{1384A0A0-F07D-4CA8-8B8C-A4B8198EF81D}" presName="Childtext1" presStyleLbl="revTx" presStyleIdx="2" presStyleCnt="4">
        <dgm:presLayoutVars>
          <dgm:chMax val="0"/>
          <dgm:chPref val="0"/>
          <dgm:bulletEnabled val="1"/>
        </dgm:presLayoutVars>
      </dgm:prSet>
      <dgm:spPr/>
    </dgm:pt>
    <dgm:pt modelId="{0DB3715B-AF55-4847-A956-855903E4FAA4}" type="pres">
      <dgm:prSet presAssocID="{1384A0A0-F07D-4CA8-8B8C-A4B8198EF81D}" presName="BalanceSpacing" presStyleCnt="0"/>
      <dgm:spPr/>
    </dgm:pt>
    <dgm:pt modelId="{E69B5C78-AB70-4440-93EC-1E60CCE0DD78}" type="pres">
      <dgm:prSet presAssocID="{1384A0A0-F07D-4CA8-8B8C-A4B8198EF81D}" presName="BalanceSpacing1" presStyleCnt="0"/>
      <dgm:spPr/>
    </dgm:pt>
    <dgm:pt modelId="{959D8DBB-E811-4388-B9B2-4129B5926306}" type="pres">
      <dgm:prSet presAssocID="{7D739004-E4CC-4CE5-9AC3-E57275EFA6A4}" presName="Accent1Text" presStyleLbl="node1" presStyleIdx="5" presStyleCnt="8" custLinFactNeighborX="-54285" custLinFactNeighborY="3882"/>
      <dgm:spPr/>
    </dgm:pt>
    <dgm:pt modelId="{40D15977-EBE0-43F4-95FC-F0C12807FB14}" type="pres">
      <dgm:prSet presAssocID="{7D739004-E4CC-4CE5-9AC3-E57275EFA6A4}" presName="spaceBetweenRectangles" presStyleCnt="0"/>
      <dgm:spPr/>
    </dgm:pt>
    <dgm:pt modelId="{51AB8AC4-0D4B-494D-B752-E7FAB0CCC1BF}" type="pres">
      <dgm:prSet presAssocID="{A257360A-77E5-4300-8CE8-61BD9F6A579E}" presName="composite" presStyleCnt="0"/>
      <dgm:spPr/>
    </dgm:pt>
    <dgm:pt modelId="{7077A0A8-3501-440F-BF3C-34AC520DA874}" type="pres">
      <dgm:prSet presAssocID="{A257360A-77E5-4300-8CE8-61BD9F6A579E}" presName="Parent1" presStyleLbl="node1" presStyleIdx="6" presStyleCnt="8" custLinFactX="61476" custLinFactY="-65113" custLinFactNeighborX="100000" custLinFactNeighborY="-100000">
        <dgm:presLayoutVars>
          <dgm:chMax val="1"/>
          <dgm:chPref val="1"/>
          <dgm:bulletEnabled val="1"/>
        </dgm:presLayoutVars>
      </dgm:prSet>
      <dgm:spPr/>
    </dgm:pt>
    <dgm:pt modelId="{70F797F7-5529-4E6C-9FB9-68BB5A31F807}" type="pres">
      <dgm:prSet presAssocID="{A257360A-77E5-4300-8CE8-61BD9F6A579E}" presName="Childtext1" presStyleLbl="revTx" presStyleIdx="3" presStyleCnt="4">
        <dgm:presLayoutVars>
          <dgm:chMax val="0"/>
          <dgm:chPref val="0"/>
          <dgm:bulletEnabled val="1"/>
        </dgm:presLayoutVars>
      </dgm:prSet>
      <dgm:spPr/>
    </dgm:pt>
    <dgm:pt modelId="{C26B08AC-BB31-4FFA-BE46-9EC64751639F}" type="pres">
      <dgm:prSet presAssocID="{A257360A-77E5-4300-8CE8-61BD9F6A579E}" presName="BalanceSpacing" presStyleCnt="0"/>
      <dgm:spPr/>
    </dgm:pt>
    <dgm:pt modelId="{5FA482DC-E3F8-4B73-A6BC-EF4B6FE1F154}" type="pres">
      <dgm:prSet presAssocID="{A257360A-77E5-4300-8CE8-61BD9F6A579E}" presName="BalanceSpacing1" presStyleCnt="0"/>
      <dgm:spPr/>
    </dgm:pt>
    <dgm:pt modelId="{72BD1BB3-BE26-41C6-A4F2-40AFFC9E4307}" type="pres">
      <dgm:prSet presAssocID="{169731E6-DE4D-4D4C-9A80-0029B402188D}" presName="Accent1Text" presStyleLbl="node1" presStyleIdx="7" presStyleCnt="8" custLinFactNeighborX="-2051" custLinFactNeighborY="-81217"/>
      <dgm:spPr/>
    </dgm:pt>
  </dgm:ptLst>
  <dgm:cxnLst>
    <dgm:cxn modelId="{8C52640C-CEE2-47C9-B358-15C531123591}" type="presOf" srcId="{AFC9D228-CB49-481C-8269-92F1486B46CF}" destId="{F416310C-4AB3-4766-A88D-1EDEF675E7E8}" srcOrd="0" destOrd="0" presId="urn:microsoft.com/office/officeart/2008/layout/AlternatingHexagons"/>
    <dgm:cxn modelId="{645AEB1F-4CA3-45F9-8167-BABFEBB0177D}" srcId="{6B44BC78-350E-47E2-AC7E-FF0A763E2E98}" destId="{1384A0A0-F07D-4CA8-8B8C-A4B8198EF81D}" srcOrd="2" destOrd="0" parTransId="{12246163-E1CE-4F84-872E-0A4D8907DC19}" sibTransId="{7D739004-E4CC-4CE5-9AC3-E57275EFA6A4}"/>
    <dgm:cxn modelId="{B7CA6220-30B6-424C-A5CD-95C514CBCF99}" type="presOf" srcId="{1384A0A0-F07D-4CA8-8B8C-A4B8198EF81D}" destId="{5E177815-54B2-468D-8C50-DFD3860CB794}" srcOrd="0" destOrd="0" presId="urn:microsoft.com/office/officeart/2008/layout/AlternatingHexagons"/>
    <dgm:cxn modelId="{398C8935-98E8-4692-AFA0-EBB6E8FEDF52}" type="presOf" srcId="{7D739004-E4CC-4CE5-9AC3-E57275EFA6A4}" destId="{959D8DBB-E811-4388-B9B2-4129B5926306}" srcOrd="0" destOrd="0" presId="urn:microsoft.com/office/officeart/2008/layout/AlternatingHexagons"/>
    <dgm:cxn modelId="{ADB16B62-DBD5-4EBD-A562-5CCC11F7B6BE}" type="presOf" srcId="{ECE73DDC-1476-4405-A4E7-C6B2CBB5B45B}" destId="{2DEAD0F1-AD78-4CD2-AB06-D1311097E426}" srcOrd="0" destOrd="0" presId="urn:microsoft.com/office/officeart/2008/layout/AlternatingHexagons"/>
    <dgm:cxn modelId="{9E9A6846-5FE1-432B-A0C0-3579974CEF83}" type="presOf" srcId="{13BC84DF-3DE9-4D60-97A4-0CF8080C078C}" destId="{93094D86-BEF5-48CC-B0D0-DA1B7E6DB0C5}" srcOrd="0" destOrd="0" presId="urn:microsoft.com/office/officeart/2008/layout/AlternatingHexagons"/>
    <dgm:cxn modelId="{E9D73169-AE3E-42F3-B8BD-7DDECA1A42BB}" srcId="{1384A0A0-F07D-4CA8-8B8C-A4B8198EF81D}" destId="{AFC9D228-CB49-481C-8269-92F1486B46CF}" srcOrd="0" destOrd="0" parTransId="{C430D25B-1EB2-4A79-A04C-8533F48C394F}" sibTransId="{09A52E4D-51C0-4E8B-972C-9E48D0271C85}"/>
    <dgm:cxn modelId="{993AB669-4F8F-44BB-A221-785BA1E92E09}" type="presOf" srcId="{6B44BC78-350E-47E2-AC7E-FF0A763E2E98}" destId="{B7355C0D-94DE-4410-98BB-FE10C90DE533}" srcOrd="0" destOrd="0" presId="urn:microsoft.com/office/officeart/2008/layout/AlternatingHexagons"/>
    <dgm:cxn modelId="{270CED6F-89AB-42DB-B510-EB4920831DA6}" srcId="{6B44BC78-350E-47E2-AC7E-FF0A763E2E98}" destId="{13BC84DF-3DE9-4D60-97A4-0CF8080C078C}" srcOrd="1" destOrd="0" parTransId="{AD27BCC5-E388-4FF8-B4C8-67724419FFD3}" sibTransId="{7F6DE5CD-77B1-4775-B92A-86E9AED8C425}"/>
    <dgm:cxn modelId="{C790527F-0ED8-4305-9736-6160C8F74A68}" type="presOf" srcId="{BE5D423A-9A8A-429C-AF54-C177F06F251E}" destId="{7ACDE769-4A91-443B-B416-E4ED0DB34566}" srcOrd="0" destOrd="0" presId="urn:microsoft.com/office/officeart/2008/layout/AlternatingHexagons"/>
    <dgm:cxn modelId="{00258F80-9BFE-41ED-8D73-90513B446B64}" srcId="{6B44BC78-350E-47E2-AC7E-FF0A763E2E98}" destId="{A257360A-77E5-4300-8CE8-61BD9F6A579E}" srcOrd="3" destOrd="0" parTransId="{2D8FC351-36D2-49CA-9EA1-FCBA55A9D128}" sibTransId="{169731E6-DE4D-4D4C-9A80-0029B402188D}"/>
    <dgm:cxn modelId="{7BFA1892-9042-4942-9FB8-B6C9E48A429C}" type="presOf" srcId="{7F6DE5CD-77B1-4775-B92A-86E9AED8C425}" destId="{BEAD3CC9-EF04-4B15-933B-F7784E134D65}" srcOrd="0" destOrd="0" presId="urn:microsoft.com/office/officeart/2008/layout/AlternatingHexagons"/>
    <dgm:cxn modelId="{3B39CCD7-D7BD-4B89-821B-91D568056934}" srcId="{BE5D423A-9A8A-429C-AF54-C177F06F251E}" destId="{C41B8276-BC6D-48B6-B25E-54F9EA3BE300}" srcOrd="0" destOrd="0" parTransId="{D3E7BF39-37E3-4CBF-A03A-CEB78AB9AB7C}" sibTransId="{DCEED1A4-0B17-4E31-A955-BFD7BA2D6D27}"/>
    <dgm:cxn modelId="{99B824DF-A55D-458B-B363-69EE477A3CD3}" type="presOf" srcId="{C41B8276-BC6D-48B6-B25E-54F9EA3BE300}" destId="{EC385C77-D1ED-4B20-AF39-32FBED961440}" srcOrd="0" destOrd="0" presId="urn:microsoft.com/office/officeart/2008/layout/AlternatingHexagons"/>
    <dgm:cxn modelId="{21ACF5E4-7D50-4E3D-9394-DA52074F4FD6}" type="presOf" srcId="{169731E6-DE4D-4D4C-9A80-0029B402188D}" destId="{72BD1BB3-BE26-41C6-A4F2-40AFFC9E4307}" srcOrd="0" destOrd="0" presId="urn:microsoft.com/office/officeart/2008/layout/AlternatingHexagons"/>
    <dgm:cxn modelId="{129127EC-B4E8-41FF-8F5E-B7F7ACA5E901}" srcId="{6B44BC78-350E-47E2-AC7E-FF0A763E2E98}" destId="{BE5D423A-9A8A-429C-AF54-C177F06F251E}" srcOrd="0" destOrd="0" parTransId="{B958CE64-6A0C-45B5-9294-0F3B34E582A4}" sibTransId="{ECE73DDC-1476-4405-A4E7-C6B2CBB5B45B}"/>
    <dgm:cxn modelId="{FF4C78F2-51A1-4B26-8B90-E9F25FB885AD}" type="presOf" srcId="{A257360A-77E5-4300-8CE8-61BD9F6A579E}" destId="{7077A0A8-3501-440F-BF3C-34AC520DA874}" srcOrd="0" destOrd="0" presId="urn:microsoft.com/office/officeart/2008/layout/AlternatingHexagons"/>
    <dgm:cxn modelId="{94B789BF-C84F-46FE-A15F-40DE6A1E409F}" type="presParOf" srcId="{B7355C0D-94DE-4410-98BB-FE10C90DE533}" destId="{2EFEE5B9-4EC7-464C-829F-093C795DAA5C}" srcOrd="0" destOrd="0" presId="urn:microsoft.com/office/officeart/2008/layout/AlternatingHexagons"/>
    <dgm:cxn modelId="{23275688-4CBE-4045-B3F3-F90591C43D6F}" type="presParOf" srcId="{2EFEE5B9-4EC7-464C-829F-093C795DAA5C}" destId="{7ACDE769-4A91-443B-B416-E4ED0DB34566}" srcOrd="0" destOrd="0" presId="urn:microsoft.com/office/officeart/2008/layout/AlternatingHexagons"/>
    <dgm:cxn modelId="{78A1EBF2-DC6B-4F8A-B595-9691A9583089}" type="presParOf" srcId="{2EFEE5B9-4EC7-464C-829F-093C795DAA5C}" destId="{EC385C77-D1ED-4B20-AF39-32FBED961440}" srcOrd="1" destOrd="0" presId="urn:microsoft.com/office/officeart/2008/layout/AlternatingHexagons"/>
    <dgm:cxn modelId="{D3B8A84D-A8CF-4303-8B42-5F03BCEF9610}" type="presParOf" srcId="{2EFEE5B9-4EC7-464C-829F-093C795DAA5C}" destId="{5795A432-F7F6-422B-95DB-70E93C8BC63F}" srcOrd="2" destOrd="0" presId="urn:microsoft.com/office/officeart/2008/layout/AlternatingHexagons"/>
    <dgm:cxn modelId="{BECB808A-A48F-42D4-A70C-438C36F7CC24}" type="presParOf" srcId="{2EFEE5B9-4EC7-464C-829F-093C795DAA5C}" destId="{51BD5468-2A63-4130-B80E-C2FE8E95860D}" srcOrd="3" destOrd="0" presId="urn:microsoft.com/office/officeart/2008/layout/AlternatingHexagons"/>
    <dgm:cxn modelId="{A856A480-0C11-4F75-8B1C-9CE4A761A5CA}" type="presParOf" srcId="{2EFEE5B9-4EC7-464C-829F-093C795DAA5C}" destId="{2DEAD0F1-AD78-4CD2-AB06-D1311097E426}" srcOrd="4" destOrd="0" presId="urn:microsoft.com/office/officeart/2008/layout/AlternatingHexagons"/>
    <dgm:cxn modelId="{21827AFF-412E-44DC-B032-24F698D7B74A}" type="presParOf" srcId="{B7355C0D-94DE-4410-98BB-FE10C90DE533}" destId="{6311D337-BE54-4501-8E7D-F85C5C9D1D10}" srcOrd="1" destOrd="0" presId="urn:microsoft.com/office/officeart/2008/layout/AlternatingHexagons"/>
    <dgm:cxn modelId="{CFAAEA79-28C2-41EB-8552-5C59C05989F7}" type="presParOf" srcId="{B7355C0D-94DE-4410-98BB-FE10C90DE533}" destId="{E9190BBC-4C5A-4E7C-84C3-3118090472DA}" srcOrd="2" destOrd="0" presId="urn:microsoft.com/office/officeart/2008/layout/AlternatingHexagons"/>
    <dgm:cxn modelId="{28510742-857A-47F2-ACCB-DD56D4E192E8}" type="presParOf" srcId="{E9190BBC-4C5A-4E7C-84C3-3118090472DA}" destId="{93094D86-BEF5-48CC-B0D0-DA1B7E6DB0C5}" srcOrd="0" destOrd="0" presId="urn:microsoft.com/office/officeart/2008/layout/AlternatingHexagons"/>
    <dgm:cxn modelId="{CD650CAA-64B3-4E1D-93AF-44E63CEEBA53}" type="presParOf" srcId="{E9190BBC-4C5A-4E7C-84C3-3118090472DA}" destId="{ABE9444B-C165-4459-BD3E-35B9C672C8A1}" srcOrd="1" destOrd="0" presId="urn:microsoft.com/office/officeart/2008/layout/AlternatingHexagons"/>
    <dgm:cxn modelId="{AAA1E138-6C55-4A74-8B45-DAC6A11DC8B8}" type="presParOf" srcId="{E9190BBC-4C5A-4E7C-84C3-3118090472DA}" destId="{865DA836-2B11-44E5-BC54-2F2B686A53D4}" srcOrd="2" destOrd="0" presId="urn:microsoft.com/office/officeart/2008/layout/AlternatingHexagons"/>
    <dgm:cxn modelId="{A3FAF6C6-5A94-43FA-B6EA-943DA45456AD}" type="presParOf" srcId="{E9190BBC-4C5A-4E7C-84C3-3118090472DA}" destId="{2E9288DB-243F-4F3E-A494-FA6DD3A82865}" srcOrd="3" destOrd="0" presId="urn:microsoft.com/office/officeart/2008/layout/AlternatingHexagons"/>
    <dgm:cxn modelId="{11FE8D4C-9941-4FC7-9FC4-5F4C1ABBF9CA}" type="presParOf" srcId="{E9190BBC-4C5A-4E7C-84C3-3118090472DA}" destId="{BEAD3CC9-EF04-4B15-933B-F7784E134D65}" srcOrd="4" destOrd="0" presId="urn:microsoft.com/office/officeart/2008/layout/AlternatingHexagons"/>
    <dgm:cxn modelId="{08A80FB7-A143-429E-81DB-053CDDABCF04}" type="presParOf" srcId="{B7355C0D-94DE-4410-98BB-FE10C90DE533}" destId="{2642730C-C123-4AA2-A215-E310C6FA13C4}" srcOrd="3" destOrd="0" presId="urn:microsoft.com/office/officeart/2008/layout/AlternatingHexagons"/>
    <dgm:cxn modelId="{229568E9-5D49-4380-8554-AD80D6E9685A}" type="presParOf" srcId="{B7355C0D-94DE-4410-98BB-FE10C90DE533}" destId="{48D2C90C-0489-4CA0-B856-FEE41C37543D}" srcOrd="4" destOrd="0" presId="urn:microsoft.com/office/officeart/2008/layout/AlternatingHexagons"/>
    <dgm:cxn modelId="{546F48D2-5A49-4D30-A7E2-BC23A647B4F5}" type="presParOf" srcId="{48D2C90C-0489-4CA0-B856-FEE41C37543D}" destId="{5E177815-54B2-468D-8C50-DFD3860CB794}" srcOrd="0" destOrd="0" presId="urn:microsoft.com/office/officeart/2008/layout/AlternatingHexagons"/>
    <dgm:cxn modelId="{60472AAF-BD46-47C3-AC0B-64958CA4A162}" type="presParOf" srcId="{48D2C90C-0489-4CA0-B856-FEE41C37543D}" destId="{F416310C-4AB3-4766-A88D-1EDEF675E7E8}" srcOrd="1" destOrd="0" presId="urn:microsoft.com/office/officeart/2008/layout/AlternatingHexagons"/>
    <dgm:cxn modelId="{312727C6-F96B-4C9C-92F6-CA73BFBC364C}" type="presParOf" srcId="{48D2C90C-0489-4CA0-B856-FEE41C37543D}" destId="{0DB3715B-AF55-4847-A956-855903E4FAA4}" srcOrd="2" destOrd="0" presId="urn:microsoft.com/office/officeart/2008/layout/AlternatingHexagons"/>
    <dgm:cxn modelId="{2C11853E-6DCD-4CE4-8742-82612AAD1B0E}" type="presParOf" srcId="{48D2C90C-0489-4CA0-B856-FEE41C37543D}" destId="{E69B5C78-AB70-4440-93EC-1E60CCE0DD78}" srcOrd="3" destOrd="0" presId="urn:microsoft.com/office/officeart/2008/layout/AlternatingHexagons"/>
    <dgm:cxn modelId="{BFA911E8-BD36-4423-B192-113AADD56962}" type="presParOf" srcId="{48D2C90C-0489-4CA0-B856-FEE41C37543D}" destId="{959D8DBB-E811-4388-B9B2-4129B5926306}" srcOrd="4" destOrd="0" presId="urn:microsoft.com/office/officeart/2008/layout/AlternatingHexagons"/>
    <dgm:cxn modelId="{F2479DAD-A478-43BB-B089-FE1AA61EFB7C}" type="presParOf" srcId="{B7355C0D-94DE-4410-98BB-FE10C90DE533}" destId="{40D15977-EBE0-43F4-95FC-F0C12807FB14}" srcOrd="5" destOrd="0" presId="urn:microsoft.com/office/officeart/2008/layout/AlternatingHexagons"/>
    <dgm:cxn modelId="{935F6F80-7D14-482E-9C0B-2A1B284703B1}" type="presParOf" srcId="{B7355C0D-94DE-4410-98BB-FE10C90DE533}" destId="{51AB8AC4-0D4B-494D-B752-E7FAB0CCC1BF}" srcOrd="6" destOrd="0" presId="urn:microsoft.com/office/officeart/2008/layout/AlternatingHexagons"/>
    <dgm:cxn modelId="{EE4AD302-1FC1-4D21-8767-E5AE2D58867B}" type="presParOf" srcId="{51AB8AC4-0D4B-494D-B752-E7FAB0CCC1BF}" destId="{7077A0A8-3501-440F-BF3C-34AC520DA874}" srcOrd="0" destOrd="0" presId="urn:microsoft.com/office/officeart/2008/layout/AlternatingHexagons"/>
    <dgm:cxn modelId="{EEBC5B8D-68AD-45CE-BF41-962E8B99EE70}" type="presParOf" srcId="{51AB8AC4-0D4B-494D-B752-E7FAB0CCC1BF}" destId="{70F797F7-5529-4E6C-9FB9-68BB5A31F807}" srcOrd="1" destOrd="0" presId="urn:microsoft.com/office/officeart/2008/layout/AlternatingHexagons"/>
    <dgm:cxn modelId="{717CFA9D-6C53-49F2-93BA-DD762EF86609}" type="presParOf" srcId="{51AB8AC4-0D4B-494D-B752-E7FAB0CCC1BF}" destId="{C26B08AC-BB31-4FFA-BE46-9EC64751639F}" srcOrd="2" destOrd="0" presId="urn:microsoft.com/office/officeart/2008/layout/AlternatingHexagons"/>
    <dgm:cxn modelId="{8BCC9A9D-1941-48FA-B723-3616DE59F989}" type="presParOf" srcId="{51AB8AC4-0D4B-494D-B752-E7FAB0CCC1BF}" destId="{5FA482DC-E3F8-4B73-A6BC-EF4B6FE1F154}" srcOrd="3" destOrd="0" presId="urn:microsoft.com/office/officeart/2008/layout/AlternatingHexagons"/>
    <dgm:cxn modelId="{3A2AC64E-769D-42B3-ADF8-1B4D6E292A6C}" type="presParOf" srcId="{51AB8AC4-0D4B-494D-B752-E7FAB0CCC1BF}" destId="{72BD1BB3-BE26-41C6-A4F2-40AFFC9E430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FA9EFF-774C-494B-9971-AED1D6A8098A}"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bg-BG"/>
        </a:p>
      </dgm:t>
    </dgm:pt>
    <dgm:pt modelId="{EC3C149F-49D7-451E-A138-610FB7857D19}">
      <dgm:prSet phldrT="[Text]"/>
      <dgm:spPr/>
      <dgm:t>
        <a:bodyPr/>
        <a:lstStyle/>
        <a:p>
          <a:r>
            <a:rPr lang="en-US" dirty="0"/>
            <a:t>Marco </a:t>
          </a:r>
          <a:r>
            <a:rPr lang="en-US" dirty="0" err="1"/>
            <a:t>Pierotti</a:t>
          </a:r>
          <a:endParaRPr lang="en-US" dirty="0"/>
        </a:p>
        <a:p>
          <a:r>
            <a:rPr lang="en-US" dirty="0"/>
            <a:t>Age: 19, Nationality: Italian</a:t>
          </a:r>
        </a:p>
        <a:p>
          <a:r>
            <a:rPr lang="en-US" dirty="0"/>
            <a:t>Occupation: high-school student</a:t>
          </a:r>
        </a:p>
        <a:p>
          <a:r>
            <a:rPr lang="en-US" dirty="0"/>
            <a:t>Description: Exploring study opportunities</a:t>
          </a:r>
        </a:p>
      </dgm:t>
    </dgm:pt>
    <dgm:pt modelId="{14A3C1AA-7AAD-4AFC-9863-F44B8C82E498}" type="parTrans" cxnId="{129C9123-DEE2-4063-B667-5977B11802B7}">
      <dgm:prSet/>
      <dgm:spPr/>
      <dgm:t>
        <a:bodyPr/>
        <a:lstStyle/>
        <a:p>
          <a:endParaRPr lang="bg-BG"/>
        </a:p>
      </dgm:t>
    </dgm:pt>
    <dgm:pt modelId="{B57E1325-DCED-4C12-BCCD-94D88793FBF9}" type="sibTrans" cxnId="{129C9123-DEE2-4063-B667-5977B11802B7}">
      <dgm:prSet/>
      <dgm:spPr/>
      <dgm:t>
        <a:bodyPr/>
        <a:lstStyle/>
        <a:p>
          <a:endParaRPr lang="bg-BG"/>
        </a:p>
      </dgm:t>
    </dgm:pt>
    <dgm:pt modelId="{BB46C17D-877B-4868-91D0-20661FBC839C}">
      <dgm:prSet phldrT="[Text]"/>
      <dgm:spPr/>
      <dgm:t>
        <a:bodyPr/>
        <a:lstStyle/>
        <a:p>
          <a:r>
            <a:rPr lang="en-US" dirty="0"/>
            <a:t>Elena </a:t>
          </a:r>
          <a:r>
            <a:rPr lang="en-US" dirty="0" err="1"/>
            <a:t>Ranzani</a:t>
          </a:r>
          <a:endParaRPr lang="en-US" dirty="0"/>
        </a:p>
        <a:p>
          <a:r>
            <a:rPr lang="en-US" dirty="0"/>
            <a:t>Age: 25, Nationality: Italian</a:t>
          </a:r>
        </a:p>
        <a:p>
          <a:r>
            <a:rPr lang="en-US" dirty="0"/>
            <a:t>Occupation: Assistant in biology </a:t>
          </a:r>
          <a:r>
            <a:rPr lang="en-US" dirty="0" err="1"/>
            <a:t>UniTN</a:t>
          </a:r>
          <a:endParaRPr lang="en-US" dirty="0"/>
        </a:p>
        <a:p>
          <a:r>
            <a:rPr lang="en-US" dirty="0"/>
            <a:t>Description: Wants to do a PhD</a:t>
          </a:r>
        </a:p>
      </dgm:t>
    </dgm:pt>
    <dgm:pt modelId="{2D04517A-3B7B-43BB-9394-E53463E6FE2B}" type="parTrans" cxnId="{34D31F13-87F9-482F-BA58-2863EDF7F411}">
      <dgm:prSet/>
      <dgm:spPr/>
      <dgm:t>
        <a:bodyPr/>
        <a:lstStyle/>
        <a:p>
          <a:endParaRPr lang="bg-BG"/>
        </a:p>
      </dgm:t>
    </dgm:pt>
    <dgm:pt modelId="{9931F2FA-C30E-4ECC-A425-26E4178C8343}" type="sibTrans" cxnId="{34D31F13-87F9-482F-BA58-2863EDF7F411}">
      <dgm:prSet/>
      <dgm:spPr/>
      <dgm:t>
        <a:bodyPr/>
        <a:lstStyle/>
        <a:p>
          <a:endParaRPr lang="bg-BG"/>
        </a:p>
      </dgm:t>
    </dgm:pt>
    <dgm:pt modelId="{7A682DED-F517-4494-91DA-97C45F2F58BA}">
      <dgm:prSet phldrT="[Text]"/>
      <dgm:spPr/>
      <dgm:t>
        <a:bodyPr/>
        <a:lstStyle/>
        <a:p>
          <a:r>
            <a:rPr lang="en-US" dirty="0"/>
            <a:t>Donatello Ferrari</a:t>
          </a:r>
        </a:p>
        <a:p>
          <a:r>
            <a:rPr lang="en-US" dirty="0"/>
            <a:t>Age: 63, Nationality: Italian</a:t>
          </a:r>
        </a:p>
        <a:p>
          <a:r>
            <a:rPr lang="en-US" dirty="0"/>
            <a:t>Occupation: Full-time professor in Psychology</a:t>
          </a:r>
        </a:p>
        <a:p>
          <a:r>
            <a:rPr lang="en-US" dirty="0"/>
            <a:t>Description: Looking for students/alumni to help him for his project</a:t>
          </a:r>
          <a:endParaRPr lang="bg-BG" dirty="0"/>
        </a:p>
      </dgm:t>
    </dgm:pt>
    <dgm:pt modelId="{510FB28F-8B93-42E4-86B0-3D05599ABD9D}" type="parTrans" cxnId="{50F27556-B95B-4215-AEC9-3878C39920D6}">
      <dgm:prSet/>
      <dgm:spPr/>
      <dgm:t>
        <a:bodyPr/>
        <a:lstStyle/>
        <a:p>
          <a:endParaRPr lang="bg-BG"/>
        </a:p>
      </dgm:t>
    </dgm:pt>
    <dgm:pt modelId="{A3ABEA09-7225-4C5E-B005-5256D9356E19}" type="sibTrans" cxnId="{50F27556-B95B-4215-AEC9-3878C39920D6}">
      <dgm:prSet/>
      <dgm:spPr/>
      <dgm:t>
        <a:bodyPr/>
        <a:lstStyle/>
        <a:p>
          <a:endParaRPr lang="bg-BG"/>
        </a:p>
      </dgm:t>
    </dgm:pt>
    <dgm:pt modelId="{997E6EFE-1B63-4708-BB40-94F14BCC8DFC}" type="pres">
      <dgm:prSet presAssocID="{91FA9EFF-774C-494B-9971-AED1D6A8098A}" presName="linearFlow" presStyleCnt="0">
        <dgm:presLayoutVars>
          <dgm:dir/>
          <dgm:resizeHandles val="exact"/>
        </dgm:presLayoutVars>
      </dgm:prSet>
      <dgm:spPr/>
    </dgm:pt>
    <dgm:pt modelId="{59974C9A-F5A5-41EF-BE04-BF6492FD6EE1}" type="pres">
      <dgm:prSet presAssocID="{EC3C149F-49D7-451E-A138-610FB7857D19}" presName="composite" presStyleCnt="0"/>
      <dgm:spPr/>
    </dgm:pt>
    <dgm:pt modelId="{5623B4E0-57FF-49E1-A52D-FC1FF0137107}" type="pres">
      <dgm:prSet presAssocID="{EC3C149F-49D7-451E-A138-610FB7857D1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hool boy with solid fill"/>
        </a:ext>
      </dgm:extLst>
    </dgm:pt>
    <dgm:pt modelId="{FB8E435E-95D6-4647-81B8-820918E21127}" type="pres">
      <dgm:prSet presAssocID="{EC3C149F-49D7-451E-A138-610FB7857D19}" presName="txShp" presStyleLbl="node1" presStyleIdx="0" presStyleCnt="3">
        <dgm:presLayoutVars>
          <dgm:bulletEnabled val="1"/>
        </dgm:presLayoutVars>
      </dgm:prSet>
      <dgm:spPr/>
    </dgm:pt>
    <dgm:pt modelId="{1C45414B-2909-48FE-81DD-F0D6239DDAEF}" type="pres">
      <dgm:prSet presAssocID="{B57E1325-DCED-4C12-BCCD-94D88793FBF9}" presName="spacing" presStyleCnt="0"/>
      <dgm:spPr/>
    </dgm:pt>
    <dgm:pt modelId="{94A435FF-2E0D-4248-BFB1-083EDCD37713}" type="pres">
      <dgm:prSet presAssocID="{BB46C17D-877B-4868-91D0-20661FBC839C}" presName="composite" presStyleCnt="0"/>
      <dgm:spPr/>
    </dgm:pt>
    <dgm:pt modelId="{8156B3B0-C016-481E-A5C6-04B466946B0D}" type="pres">
      <dgm:prSet presAssocID="{BB46C17D-877B-4868-91D0-20661FBC839C}"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cientist female with solid fill"/>
        </a:ext>
      </dgm:extLst>
    </dgm:pt>
    <dgm:pt modelId="{E32EE051-C251-43BE-BD8E-0E7AEDE12990}" type="pres">
      <dgm:prSet presAssocID="{BB46C17D-877B-4868-91D0-20661FBC839C}" presName="txShp" presStyleLbl="node1" presStyleIdx="1" presStyleCnt="3" custLinFactNeighborX="-246" custLinFactNeighborY="0">
        <dgm:presLayoutVars>
          <dgm:bulletEnabled val="1"/>
        </dgm:presLayoutVars>
      </dgm:prSet>
      <dgm:spPr/>
    </dgm:pt>
    <dgm:pt modelId="{09EE8B37-144B-45FA-BAE4-94980E0694F4}" type="pres">
      <dgm:prSet presAssocID="{9931F2FA-C30E-4ECC-A425-26E4178C8343}" presName="spacing" presStyleCnt="0"/>
      <dgm:spPr/>
    </dgm:pt>
    <dgm:pt modelId="{60E50393-ECCD-4902-A897-6B98A2CD01B5}" type="pres">
      <dgm:prSet presAssocID="{7A682DED-F517-4494-91DA-97C45F2F58BA}" presName="composite" presStyleCnt="0"/>
      <dgm:spPr/>
    </dgm:pt>
    <dgm:pt modelId="{3BA56581-C546-4F06-B19A-F16569F939E1}" type="pres">
      <dgm:prSet presAssocID="{7A682DED-F517-4494-91DA-97C45F2F58BA}"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fessor male with solid fill"/>
        </a:ext>
      </dgm:extLst>
    </dgm:pt>
    <dgm:pt modelId="{2F29950F-363F-4521-9616-D85EFC87E67B}" type="pres">
      <dgm:prSet presAssocID="{7A682DED-F517-4494-91DA-97C45F2F58BA}" presName="txShp" presStyleLbl="node1" presStyleIdx="2" presStyleCnt="3">
        <dgm:presLayoutVars>
          <dgm:bulletEnabled val="1"/>
        </dgm:presLayoutVars>
      </dgm:prSet>
      <dgm:spPr/>
    </dgm:pt>
  </dgm:ptLst>
  <dgm:cxnLst>
    <dgm:cxn modelId="{34D31F13-87F9-482F-BA58-2863EDF7F411}" srcId="{91FA9EFF-774C-494B-9971-AED1D6A8098A}" destId="{BB46C17D-877B-4868-91D0-20661FBC839C}" srcOrd="1" destOrd="0" parTransId="{2D04517A-3B7B-43BB-9394-E53463E6FE2B}" sibTransId="{9931F2FA-C30E-4ECC-A425-26E4178C8343}"/>
    <dgm:cxn modelId="{129C9123-DEE2-4063-B667-5977B11802B7}" srcId="{91FA9EFF-774C-494B-9971-AED1D6A8098A}" destId="{EC3C149F-49D7-451E-A138-610FB7857D19}" srcOrd="0" destOrd="0" parTransId="{14A3C1AA-7AAD-4AFC-9863-F44B8C82E498}" sibTransId="{B57E1325-DCED-4C12-BCCD-94D88793FBF9}"/>
    <dgm:cxn modelId="{A07E225B-52F8-4FD0-ABF3-3E746FAFC1E7}" type="presOf" srcId="{BB46C17D-877B-4868-91D0-20661FBC839C}" destId="{E32EE051-C251-43BE-BD8E-0E7AEDE12990}" srcOrd="0" destOrd="0" presId="urn:microsoft.com/office/officeart/2005/8/layout/vList3"/>
    <dgm:cxn modelId="{3FC7F052-6598-43F5-A7E9-110653A77162}" type="presOf" srcId="{91FA9EFF-774C-494B-9971-AED1D6A8098A}" destId="{997E6EFE-1B63-4708-BB40-94F14BCC8DFC}" srcOrd="0" destOrd="0" presId="urn:microsoft.com/office/officeart/2005/8/layout/vList3"/>
    <dgm:cxn modelId="{50F27556-B95B-4215-AEC9-3878C39920D6}" srcId="{91FA9EFF-774C-494B-9971-AED1D6A8098A}" destId="{7A682DED-F517-4494-91DA-97C45F2F58BA}" srcOrd="2" destOrd="0" parTransId="{510FB28F-8B93-42E4-86B0-3D05599ABD9D}" sibTransId="{A3ABEA09-7225-4C5E-B005-5256D9356E19}"/>
    <dgm:cxn modelId="{A79B81A8-1168-46C1-95B4-226BD1E4CF1E}" type="presOf" srcId="{EC3C149F-49D7-451E-A138-610FB7857D19}" destId="{FB8E435E-95D6-4647-81B8-820918E21127}" srcOrd="0" destOrd="0" presId="urn:microsoft.com/office/officeart/2005/8/layout/vList3"/>
    <dgm:cxn modelId="{6E50E8F0-733A-4467-A9DF-E51D7D9EE061}" type="presOf" srcId="{7A682DED-F517-4494-91DA-97C45F2F58BA}" destId="{2F29950F-363F-4521-9616-D85EFC87E67B}" srcOrd="0" destOrd="0" presId="urn:microsoft.com/office/officeart/2005/8/layout/vList3"/>
    <dgm:cxn modelId="{089DA449-52A6-45D0-8F47-CBD85BFC05AF}" type="presParOf" srcId="{997E6EFE-1B63-4708-BB40-94F14BCC8DFC}" destId="{59974C9A-F5A5-41EF-BE04-BF6492FD6EE1}" srcOrd="0" destOrd="0" presId="urn:microsoft.com/office/officeart/2005/8/layout/vList3"/>
    <dgm:cxn modelId="{6024A422-2EA8-4DF0-A9A5-48F7984672AB}" type="presParOf" srcId="{59974C9A-F5A5-41EF-BE04-BF6492FD6EE1}" destId="{5623B4E0-57FF-49E1-A52D-FC1FF0137107}" srcOrd="0" destOrd="0" presId="urn:microsoft.com/office/officeart/2005/8/layout/vList3"/>
    <dgm:cxn modelId="{12AF297E-25E3-4FDD-B9D2-E4CBBBBAFAEF}" type="presParOf" srcId="{59974C9A-F5A5-41EF-BE04-BF6492FD6EE1}" destId="{FB8E435E-95D6-4647-81B8-820918E21127}" srcOrd="1" destOrd="0" presId="urn:microsoft.com/office/officeart/2005/8/layout/vList3"/>
    <dgm:cxn modelId="{4F5518D5-22EA-4A71-96F2-CCE8BC9CF319}" type="presParOf" srcId="{997E6EFE-1B63-4708-BB40-94F14BCC8DFC}" destId="{1C45414B-2909-48FE-81DD-F0D6239DDAEF}" srcOrd="1" destOrd="0" presId="urn:microsoft.com/office/officeart/2005/8/layout/vList3"/>
    <dgm:cxn modelId="{5B182CDB-3036-4DA9-B839-6CE410634C71}" type="presParOf" srcId="{997E6EFE-1B63-4708-BB40-94F14BCC8DFC}" destId="{94A435FF-2E0D-4248-BFB1-083EDCD37713}" srcOrd="2" destOrd="0" presId="urn:microsoft.com/office/officeart/2005/8/layout/vList3"/>
    <dgm:cxn modelId="{8F949F70-ADCA-4C52-8A41-9063E12A0EA6}" type="presParOf" srcId="{94A435FF-2E0D-4248-BFB1-083EDCD37713}" destId="{8156B3B0-C016-481E-A5C6-04B466946B0D}" srcOrd="0" destOrd="0" presId="urn:microsoft.com/office/officeart/2005/8/layout/vList3"/>
    <dgm:cxn modelId="{313B297D-8531-4FED-AD92-FA5EEE3D5D56}" type="presParOf" srcId="{94A435FF-2E0D-4248-BFB1-083EDCD37713}" destId="{E32EE051-C251-43BE-BD8E-0E7AEDE12990}" srcOrd="1" destOrd="0" presId="urn:microsoft.com/office/officeart/2005/8/layout/vList3"/>
    <dgm:cxn modelId="{0CCCA950-6E95-4F65-B1D1-CD7E0C90C0BD}" type="presParOf" srcId="{997E6EFE-1B63-4708-BB40-94F14BCC8DFC}" destId="{09EE8B37-144B-45FA-BAE4-94980E0694F4}" srcOrd="3" destOrd="0" presId="urn:microsoft.com/office/officeart/2005/8/layout/vList3"/>
    <dgm:cxn modelId="{B2FE20B1-8BFF-4E54-8686-F8C6AD6119CD}" type="presParOf" srcId="{997E6EFE-1B63-4708-BB40-94F14BCC8DFC}" destId="{60E50393-ECCD-4902-A897-6B98A2CD01B5}" srcOrd="4" destOrd="0" presId="urn:microsoft.com/office/officeart/2005/8/layout/vList3"/>
    <dgm:cxn modelId="{27897394-A584-4FED-B068-6A20E7C3CE52}" type="presParOf" srcId="{60E50393-ECCD-4902-A897-6B98A2CD01B5}" destId="{3BA56581-C546-4F06-B19A-F16569F939E1}" srcOrd="0" destOrd="0" presId="urn:microsoft.com/office/officeart/2005/8/layout/vList3"/>
    <dgm:cxn modelId="{FFC0A065-2E97-432E-B035-6D9183A8EBBB}" type="presParOf" srcId="{60E50393-ECCD-4902-A897-6B98A2CD01B5}" destId="{2F29950F-363F-4521-9616-D85EFC87E67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FA9EFF-774C-494B-9971-AED1D6A8098A}"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bg-BG"/>
        </a:p>
      </dgm:t>
    </dgm:pt>
    <dgm:pt modelId="{EC3C149F-49D7-451E-A138-610FB7857D19}">
      <dgm:prSet phldrT="[Text]"/>
      <dgm:spPr/>
      <dgm:t>
        <a:bodyPr/>
        <a:lstStyle/>
        <a:p>
          <a:r>
            <a:rPr lang="en-US" dirty="0"/>
            <a:t>Ivan </a:t>
          </a:r>
          <a:r>
            <a:rPr lang="en-US" dirty="0" err="1"/>
            <a:t>Krumov</a:t>
          </a:r>
          <a:endParaRPr lang="en-US" dirty="0"/>
        </a:p>
        <a:p>
          <a:r>
            <a:rPr lang="en-US" dirty="0"/>
            <a:t>Age: 21, Nationality: Bulgarian</a:t>
          </a:r>
        </a:p>
        <a:p>
          <a:r>
            <a:rPr lang="en-US" dirty="0"/>
            <a:t>Occupation: Bachelor graduate</a:t>
          </a:r>
        </a:p>
        <a:p>
          <a:r>
            <a:rPr lang="en-US" dirty="0"/>
            <a:t>Description: Doing project in AI and is looking for information and help</a:t>
          </a:r>
        </a:p>
      </dgm:t>
    </dgm:pt>
    <dgm:pt modelId="{14A3C1AA-7AAD-4AFC-9863-F44B8C82E498}" type="parTrans" cxnId="{129C9123-DEE2-4063-B667-5977B11802B7}">
      <dgm:prSet/>
      <dgm:spPr/>
      <dgm:t>
        <a:bodyPr/>
        <a:lstStyle/>
        <a:p>
          <a:endParaRPr lang="bg-BG"/>
        </a:p>
      </dgm:t>
    </dgm:pt>
    <dgm:pt modelId="{B57E1325-DCED-4C12-BCCD-94D88793FBF9}" type="sibTrans" cxnId="{129C9123-DEE2-4063-B667-5977B11802B7}">
      <dgm:prSet/>
      <dgm:spPr/>
      <dgm:t>
        <a:bodyPr/>
        <a:lstStyle/>
        <a:p>
          <a:endParaRPr lang="bg-BG"/>
        </a:p>
      </dgm:t>
    </dgm:pt>
    <dgm:pt modelId="{BB46C17D-877B-4868-91D0-20661FBC839C}">
      <dgm:prSet phldrT="[Text]"/>
      <dgm:spPr/>
      <dgm:t>
        <a:bodyPr/>
        <a:lstStyle/>
        <a:p>
          <a:r>
            <a:rPr lang="en-US" dirty="0" err="1"/>
            <a:t>Ginnie</a:t>
          </a:r>
          <a:r>
            <a:rPr lang="en-US" dirty="0"/>
            <a:t> Anderson</a:t>
          </a:r>
        </a:p>
        <a:p>
          <a:r>
            <a:rPr lang="en-US" dirty="0"/>
            <a:t>Age: 32, Nationality: British</a:t>
          </a:r>
        </a:p>
        <a:p>
          <a:r>
            <a:rPr lang="en-US" dirty="0"/>
            <a:t>Occupation: editor in a </a:t>
          </a:r>
          <a:r>
            <a:rPr lang="en-US" dirty="0" err="1"/>
            <a:t>Maths</a:t>
          </a:r>
          <a:r>
            <a:rPr lang="en-US" dirty="0"/>
            <a:t> journal</a:t>
          </a:r>
        </a:p>
        <a:p>
          <a:r>
            <a:rPr lang="en-US" dirty="0"/>
            <a:t>Description: Looking for innovative </a:t>
          </a:r>
          <a:r>
            <a:rPr lang="en-US" dirty="0" err="1"/>
            <a:t>maths</a:t>
          </a:r>
          <a:r>
            <a:rPr lang="en-US" dirty="0"/>
            <a:t>-related articles to include and offer to people</a:t>
          </a:r>
        </a:p>
      </dgm:t>
    </dgm:pt>
    <dgm:pt modelId="{2D04517A-3B7B-43BB-9394-E53463E6FE2B}" type="parTrans" cxnId="{34D31F13-87F9-482F-BA58-2863EDF7F411}">
      <dgm:prSet/>
      <dgm:spPr/>
      <dgm:t>
        <a:bodyPr/>
        <a:lstStyle/>
        <a:p>
          <a:endParaRPr lang="bg-BG"/>
        </a:p>
      </dgm:t>
    </dgm:pt>
    <dgm:pt modelId="{9931F2FA-C30E-4ECC-A425-26E4178C8343}" type="sibTrans" cxnId="{34D31F13-87F9-482F-BA58-2863EDF7F411}">
      <dgm:prSet/>
      <dgm:spPr/>
      <dgm:t>
        <a:bodyPr/>
        <a:lstStyle/>
        <a:p>
          <a:endParaRPr lang="bg-BG"/>
        </a:p>
      </dgm:t>
    </dgm:pt>
    <dgm:pt modelId="{7A682DED-F517-4494-91DA-97C45F2F58BA}">
      <dgm:prSet phldrT="[Text]"/>
      <dgm:spPr/>
      <dgm:t>
        <a:bodyPr/>
        <a:lstStyle/>
        <a:p>
          <a:r>
            <a:rPr lang="en-US" dirty="0"/>
            <a:t>Paolo Lanza</a:t>
          </a:r>
        </a:p>
        <a:p>
          <a:r>
            <a:rPr lang="en-US" dirty="0"/>
            <a:t>Age: 44, Nationality: Italian</a:t>
          </a:r>
        </a:p>
        <a:p>
          <a:r>
            <a:rPr lang="en-US" dirty="0"/>
            <a:t>Occupation: Investor</a:t>
          </a:r>
        </a:p>
        <a:p>
          <a:r>
            <a:rPr lang="en-US" dirty="0"/>
            <a:t>Description: Passionate about Physics, wants to organize a conference </a:t>
          </a:r>
          <a:endParaRPr lang="bg-BG" dirty="0"/>
        </a:p>
      </dgm:t>
    </dgm:pt>
    <dgm:pt modelId="{510FB28F-8B93-42E4-86B0-3D05599ABD9D}" type="parTrans" cxnId="{50F27556-B95B-4215-AEC9-3878C39920D6}">
      <dgm:prSet/>
      <dgm:spPr/>
      <dgm:t>
        <a:bodyPr/>
        <a:lstStyle/>
        <a:p>
          <a:endParaRPr lang="bg-BG"/>
        </a:p>
      </dgm:t>
    </dgm:pt>
    <dgm:pt modelId="{A3ABEA09-7225-4C5E-B005-5256D9356E19}" type="sibTrans" cxnId="{50F27556-B95B-4215-AEC9-3878C39920D6}">
      <dgm:prSet/>
      <dgm:spPr/>
      <dgm:t>
        <a:bodyPr/>
        <a:lstStyle/>
        <a:p>
          <a:endParaRPr lang="bg-BG"/>
        </a:p>
      </dgm:t>
    </dgm:pt>
    <dgm:pt modelId="{997E6EFE-1B63-4708-BB40-94F14BCC8DFC}" type="pres">
      <dgm:prSet presAssocID="{91FA9EFF-774C-494B-9971-AED1D6A8098A}" presName="linearFlow" presStyleCnt="0">
        <dgm:presLayoutVars>
          <dgm:dir/>
          <dgm:resizeHandles val="exact"/>
        </dgm:presLayoutVars>
      </dgm:prSet>
      <dgm:spPr/>
    </dgm:pt>
    <dgm:pt modelId="{59974C9A-F5A5-41EF-BE04-BF6492FD6EE1}" type="pres">
      <dgm:prSet presAssocID="{EC3C149F-49D7-451E-A138-610FB7857D19}" presName="composite" presStyleCnt="0"/>
      <dgm:spPr/>
    </dgm:pt>
    <dgm:pt modelId="{5623B4E0-57FF-49E1-A52D-FC1FF0137107}" type="pres">
      <dgm:prSet presAssocID="{EC3C149F-49D7-451E-A138-610FB7857D1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aduation cap with solid fill"/>
        </a:ext>
      </dgm:extLst>
    </dgm:pt>
    <dgm:pt modelId="{FB8E435E-95D6-4647-81B8-820918E21127}" type="pres">
      <dgm:prSet presAssocID="{EC3C149F-49D7-451E-A138-610FB7857D19}" presName="txShp" presStyleLbl="node1" presStyleIdx="0" presStyleCnt="3">
        <dgm:presLayoutVars>
          <dgm:bulletEnabled val="1"/>
        </dgm:presLayoutVars>
      </dgm:prSet>
      <dgm:spPr/>
    </dgm:pt>
    <dgm:pt modelId="{1C45414B-2909-48FE-81DD-F0D6239DDAEF}" type="pres">
      <dgm:prSet presAssocID="{B57E1325-DCED-4C12-BCCD-94D88793FBF9}" presName="spacing" presStyleCnt="0"/>
      <dgm:spPr/>
    </dgm:pt>
    <dgm:pt modelId="{94A435FF-2E0D-4248-BFB1-083EDCD37713}" type="pres">
      <dgm:prSet presAssocID="{BB46C17D-877B-4868-91D0-20661FBC839C}" presName="composite" presStyleCnt="0"/>
      <dgm:spPr/>
    </dgm:pt>
    <dgm:pt modelId="{8156B3B0-C016-481E-A5C6-04B466946B0D}" type="pres">
      <dgm:prSet presAssocID="{BB46C17D-877B-4868-91D0-20661FBC839C}"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Newspaper with solid fill"/>
        </a:ext>
      </dgm:extLst>
    </dgm:pt>
    <dgm:pt modelId="{E32EE051-C251-43BE-BD8E-0E7AEDE12990}" type="pres">
      <dgm:prSet presAssocID="{BB46C17D-877B-4868-91D0-20661FBC839C}" presName="txShp" presStyleLbl="node1" presStyleIdx="1" presStyleCnt="3" custLinFactNeighborX="-246" custLinFactNeighborY="0">
        <dgm:presLayoutVars>
          <dgm:bulletEnabled val="1"/>
        </dgm:presLayoutVars>
      </dgm:prSet>
      <dgm:spPr/>
    </dgm:pt>
    <dgm:pt modelId="{09EE8B37-144B-45FA-BAE4-94980E0694F4}" type="pres">
      <dgm:prSet presAssocID="{9931F2FA-C30E-4ECC-A425-26E4178C8343}" presName="spacing" presStyleCnt="0"/>
      <dgm:spPr/>
    </dgm:pt>
    <dgm:pt modelId="{60E50393-ECCD-4902-A897-6B98A2CD01B5}" type="pres">
      <dgm:prSet presAssocID="{7A682DED-F517-4494-91DA-97C45F2F58BA}" presName="composite" presStyleCnt="0"/>
      <dgm:spPr/>
    </dgm:pt>
    <dgm:pt modelId="{3BA56581-C546-4F06-B19A-F16569F939E1}" type="pres">
      <dgm:prSet presAssocID="{7A682DED-F517-4494-91DA-97C45F2F58BA}"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ardroom with solid fill"/>
        </a:ext>
      </dgm:extLst>
    </dgm:pt>
    <dgm:pt modelId="{2F29950F-363F-4521-9616-D85EFC87E67B}" type="pres">
      <dgm:prSet presAssocID="{7A682DED-F517-4494-91DA-97C45F2F58BA}" presName="txShp" presStyleLbl="node1" presStyleIdx="2" presStyleCnt="3">
        <dgm:presLayoutVars>
          <dgm:bulletEnabled val="1"/>
        </dgm:presLayoutVars>
      </dgm:prSet>
      <dgm:spPr/>
    </dgm:pt>
  </dgm:ptLst>
  <dgm:cxnLst>
    <dgm:cxn modelId="{34D31F13-87F9-482F-BA58-2863EDF7F411}" srcId="{91FA9EFF-774C-494B-9971-AED1D6A8098A}" destId="{BB46C17D-877B-4868-91D0-20661FBC839C}" srcOrd="1" destOrd="0" parTransId="{2D04517A-3B7B-43BB-9394-E53463E6FE2B}" sibTransId="{9931F2FA-C30E-4ECC-A425-26E4178C8343}"/>
    <dgm:cxn modelId="{129C9123-DEE2-4063-B667-5977B11802B7}" srcId="{91FA9EFF-774C-494B-9971-AED1D6A8098A}" destId="{EC3C149F-49D7-451E-A138-610FB7857D19}" srcOrd="0" destOrd="0" parTransId="{14A3C1AA-7AAD-4AFC-9863-F44B8C82E498}" sibTransId="{B57E1325-DCED-4C12-BCCD-94D88793FBF9}"/>
    <dgm:cxn modelId="{A07E225B-52F8-4FD0-ABF3-3E746FAFC1E7}" type="presOf" srcId="{BB46C17D-877B-4868-91D0-20661FBC839C}" destId="{E32EE051-C251-43BE-BD8E-0E7AEDE12990}" srcOrd="0" destOrd="0" presId="urn:microsoft.com/office/officeart/2005/8/layout/vList3"/>
    <dgm:cxn modelId="{3FC7F052-6598-43F5-A7E9-110653A77162}" type="presOf" srcId="{91FA9EFF-774C-494B-9971-AED1D6A8098A}" destId="{997E6EFE-1B63-4708-BB40-94F14BCC8DFC}" srcOrd="0" destOrd="0" presId="urn:microsoft.com/office/officeart/2005/8/layout/vList3"/>
    <dgm:cxn modelId="{50F27556-B95B-4215-AEC9-3878C39920D6}" srcId="{91FA9EFF-774C-494B-9971-AED1D6A8098A}" destId="{7A682DED-F517-4494-91DA-97C45F2F58BA}" srcOrd="2" destOrd="0" parTransId="{510FB28F-8B93-42E4-86B0-3D05599ABD9D}" sibTransId="{A3ABEA09-7225-4C5E-B005-5256D9356E19}"/>
    <dgm:cxn modelId="{A79B81A8-1168-46C1-95B4-226BD1E4CF1E}" type="presOf" srcId="{EC3C149F-49D7-451E-A138-610FB7857D19}" destId="{FB8E435E-95D6-4647-81B8-820918E21127}" srcOrd="0" destOrd="0" presId="urn:microsoft.com/office/officeart/2005/8/layout/vList3"/>
    <dgm:cxn modelId="{6E50E8F0-733A-4467-A9DF-E51D7D9EE061}" type="presOf" srcId="{7A682DED-F517-4494-91DA-97C45F2F58BA}" destId="{2F29950F-363F-4521-9616-D85EFC87E67B}" srcOrd="0" destOrd="0" presId="urn:microsoft.com/office/officeart/2005/8/layout/vList3"/>
    <dgm:cxn modelId="{089DA449-52A6-45D0-8F47-CBD85BFC05AF}" type="presParOf" srcId="{997E6EFE-1B63-4708-BB40-94F14BCC8DFC}" destId="{59974C9A-F5A5-41EF-BE04-BF6492FD6EE1}" srcOrd="0" destOrd="0" presId="urn:microsoft.com/office/officeart/2005/8/layout/vList3"/>
    <dgm:cxn modelId="{6024A422-2EA8-4DF0-A9A5-48F7984672AB}" type="presParOf" srcId="{59974C9A-F5A5-41EF-BE04-BF6492FD6EE1}" destId="{5623B4E0-57FF-49E1-A52D-FC1FF0137107}" srcOrd="0" destOrd="0" presId="urn:microsoft.com/office/officeart/2005/8/layout/vList3"/>
    <dgm:cxn modelId="{12AF297E-25E3-4FDD-B9D2-E4CBBBBAFAEF}" type="presParOf" srcId="{59974C9A-F5A5-41EF-BE04-BF6492FD6EE1}" destId="{FB8E435E-95D6-4647-81B8-820918E21127}" srcOrd="1" destOrd="0" presId="urn:microsoft.com/office/officeart/2005/8/layout/vList3"/>
    <dgm:cxn modelId="{4F5518D5-22EA-4A71-96F2-CCE8BC9CF319}" type="presParOf" srcId="{997E6EFE-1B63-4708-BB40-94F14BCC8DFC}" destId="{1C45414B-2909-48FE-81DD-F0D6239DDAEF}" srcOrd="1" destOrd="0" presId="urn:microsoft.com/office/officeart/2005/8/layout/vList3"/>
    <dgm:cxn modelId="{5B182CDB-3036-4DA9-B839-6CE410634C71}" type="presParOf" srcId="{997E6EFE-1B63-4708-BB40-94F14BCC8DFC}" destId="{94A435FF-2E0D-4248-BFB1-083EDCD37713}" srcOrd="2" destOrd="0" presId="urn:microsoft.com/office/officeart/2005/8/layout/vList3"/>
    <dgm:cxn modelId="{8F949F70-ADCA-4C52-8A41-9063E12A0EA6}" type="presParOf" srcId="{94A435FF-2E0D-4248-BFB1-083EDCD37713}" destId="{8156B3B0-C016-481E-A5C6-04B466946B0D}" srcOrd="0" destOrd="0" presId="urn:microsoft.com/office/officeart/2005/8/layout/vList3"/>
    <dgm:cxn modelId="{313B297D-8531-4FED-AD92-FA5EEE3D5D56}" type="presParOf" srcId="{94A435FF-2E0D-4248-BFB1-083EDCD37713}" destId="{E32EE051-C251-43BE-BD8E-0E7AEDE12990}" srcOrd="1" destOrd="0" presId="urn:microsoft.com/office/officeart/2005/8/layout/vList3"/>
    <dgm:cxn modelId="{0CCCA950-6E95-4F65-B1D1-CD7E0C90C0BD}" type="presParOf" srcId="{997E6EFE-1B63-4708-BB40-94F14BCC8DFC}" destId="{09EE8B37-144B-45FA-BAE4-94980E0694F4}" srcOrd="3" destOrd="0" presId="urn:microsoft.com/office/officeart/2005/8/layout/vList3"/>
    <dgm:cxn modelId="{B2FE20B1-8BFF-4E54-8686-F8C6AD6119CD}" type="presParOf" srcId="{997E6EFE-1B63-4708-BB40-94F14BCC8DFC}" destId="{60E50393-ECCD-4902-A897-6B98A2CD01B5}" srcOrd="4" destOrd="0" presId="urn:microsoft.com/office/officeart/2005/8/layout/vList3"/>
    <dgm:cxn modelId="{27897394-A584-4FED-B068-6A20E7C3CE52}" type="presParOf" srcId="{60E50393-ECCD-4902-A897-6B98A2CD01B5}" destId="{3BA56581-C546-4F06-B19A-F16569F939E1}" srcOrd="0" destOrd="0" presId="urn:microsoft.com/office/officeart/2005/8/layout/vList3"/>
    <dgm:cxn modelId="{FFC0A065-2E97-432E-B035-6D9183A8EBBB}" type="presParOf" srcId="{60E50393-ECCD-4902-A897-6B98A2CD01B5}" destId="{2F29950F-363F-4521-9616-D85EFC87E67B}"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5FDBDA-56F6-4420-A541-51CF4D682C9F}" type="doc">
      <dgm:prSet loTypeId="urn:microsoft.com/office/officeart/2005/8/layout/architecture" loCatId="list" qsTypeId="urn:microsoft.com/office/officeart/2005/8/quickstyle/simple1" qsCatId="simple" csTypeId="urn:microsoft.com/office/officeart/2005/8/colors/accent3_3" csCatId="accent3" phldr="1"/>
      <dgm:spPr/>
      <dgm:t>
        <a:bodyPr/>
        <a:lstStyle/>
        <a:p>
          <a:endParaRPr lang="bg-BG"/>
        </a:p>
      </dgm:t>
    </dgm:pt>
    <dgm:pt modelId="{9E597610-D45B-47FA-9C9E-0D7A44510BD4}">
      <dgm:prSet phldrT="[Text]"/>
      <dgm:spPr/>
      <dgm:t>
        <a:bodyPr/>
        <a:lstStyle/>
        <a:p>
          <a:r>
            <a:rPr lang="en-US" dirty="0"/>
            <a:t>Theses from different degrees and their count?</a:t>
          </a:r>
          <a:endParaRPr lang="bg-BG" dirty="0"/>
        </a:p>
      </dgm:t>
    </dgm:pt>
    <dgm:pt modelId="{D4F9057B-E41B-4249-82A8-E12B436AF5B2}" type="parTrans" cxnId="{3F7CF46E-C0FC-4617-AB39-9C62C8967750}">
      <dgm:prSet/>
      <dgm:spPr/>
      <dgm:t>
        <a:bodyPr/>
        <a:lstStyle/>
        <a:p>
          <a:endParaRPr lang="bg-BG"/>
        </a:p>
      </dgm:t>
    </dgm:pt>
    <dgm:pt modelId="{70681E52-FC39-4DD7-855A-FE8363C01F15}" type="sibTrans" cxnId="{3F7CF46E-C0FC-4617-AB39-9C62C8967750}">
      <dgm:prSet/>
      <dgm:spPr/>
      <dgm:t>
        <a:bodyPr/>
        <a:lstStyle/>
        <a:p>
          <a:endParaRPr lang="bg-BG"/>
        </a:p>
      </dgm:t>
    </dgm:pt>
    <dgm:pt modelId="{8FA52428-7711-41B4-9576-9A8480427A0A}">
      <dgm:prSet phldrT="[Text]"/>
      <dgm:spPr/>
      <dgm:t>
        <a:bodyPr/>
        <a:lstStyle/>
        <a:p>
          <a:r>
            <a:rPr lang="en-US" dirty="0"/>
            <a:t>Publications to help a PhD research?</a:t>
          </a:r>
          <a:endParaRPr lang="bg-BG" dirty="0"/>
        </a:p>
      </dgm:t>
    </dgm:pt>
    <dgm:pt modelId="{9ABF9990-15E7-417F-8E8A-AEB9475E7A2B}" type="parTrans" cxnId="{6271D33D-7383-4F1A-8577-237FCA15C63A}">
      <dgm:prSet/>
      <dgm:spPr/>
      <dgm:t>
        <a:bodyPr/>
        <a:lstStyle/>
        <a:p>
          <a:endParaRPr lang="bg-BG"/>
        </a:p>
      </dgm:t>
    </dgm:pt>
    <dgm:pt modelId="{756BB122-E80D-4ECF-B2C1-AC550F2DC7F1}" type="sibTrans" cxnId="{6271D33D-7383-4F1A-8577-237FCA15C63A}">
      <dgm:prSet/>
      <dgm:spPr/>
      <dgm:t>
        <a:bodyPr/>
        <a:lstStyle/>
        <a:p>
          <a:endParaRPr lang="bg-BG"/>
        </a:p>
      </dgm:t>
    </dgm:pt>
    <dgm:pt modelId="{E2110FDF-2D6C-485B-AC37-211B9FC0D526}">
      <dgm:prSet phldrT="[Text]"/>
      <dgm:spPr/>
      <dgm:t>
        <a:bodyPr/>
        <a:lstStyle/>
        <a:p>
          <a:r>
            <a:rPr lang="en-US" dirty="0"/>
            <a:t>Courses of study at </a:t>
          </a:r>
          <a:r>
            <a:rPr lang="en-US" dirty="0" err="1"/>
            <a:t>UniTN</a:t>
          </a:r>
          <a:r>
            <a:rPr lang="en-US" dirty="0"/>
            <a:t>? Departments information?</a:t>
          </a:r>
          <a:endParaRPr lang="bg-BG" dirty="0"/>
        </a:p>
      </dgm:t>
    </dgm:pt>
    <dgm:pt modelId="{60524D1C-2E30-4E20-914F-DAA965026AC9}" type="parTrans" cxnId="{0B0E76E5-759E-4E7A-9673-BF441FC0985A}">
      <dgm:prSet/>
      <dgm:spPr/>
      <dgm:t>
        <a:bodyPr/>
        <a:lstStyle/>
        <a:p>
          <a:endParaRPr lang="bg-BG"/>
        </a:p>
      </dgm:t>
    </dgm:pt>
    <dgm:pt modelId="{DC6FBBF0-9831-4716-8D2E-38B6C09BBFB1}" type="sibTrans" cxnId="{0B0E76E5-759E-4E7A-9673-BF441FC0985A}">
      <dgm:prSet/>
      <dgm:spPr/>
      <dgm:t>
        <a:bodyPr/>
        <a:lstStyle/>
        <a:p>
          <a:endParaRPr lang="bg-BG"/>
        </a:p>
      </dgm:t>
    </dgm:pt>
    <dgm:pt modelId="{F7703846-542F-4308-ADED-24C56FBBB1D7}">
      <dgm:prSet phldrT="[Text]"/>
      <dgm:spPr/>
      <dgm:t>
        <a:bodyPr/>
        <a:lstStyle/>
        <a:p>
          <a:r>
            <a:rPr lang="en-US" dirty="0"/>
            <a:t>Authors of publications for AI?</a:t>
          </a:r>
          <a:endParaRPr lang="bg-BG" dirty="0"/>
        </a:p>
      </dgm:t>
    </dgm:pt>
    <dgm:pt modelId="{ECE3EB63-E738-40B8-998C-66ADFA64FFCF}" type="parTrans" cxnId="{230559E3-4B70-4F8D-B0A3-AF70F2B00796}">
      <dgm:prSet/>
      <dgm:spPr/>
      <dgm:t>
        <a:bodyPr/>
        <a:lstStyle/>
        <a:p>
          <a:endParaRPr lang="bg-BG"/>
        </a:p>
      </dgm:t>
    </dgm:pt>
    <dgm:pt modelId="{A133DAD6-568B-4B16-8DA2-93D2F0A8FEAC}" type="sibTrans" cxnId="{230559E3-4B70-4F8D-B0A3-AF70F2B00796}">
      <dgm:prSet/>
      <dgm:spPr/>
      <dgm:t>
        <a:bodyPr/>
        <a:lstStyle/>
        <a:p>
          <a:endParaRPr lang="bg-BG"/>
        </a:p>
      </dgm:t>
    </dgm:pt>
    <dgm:pt modelId="{8DC5B0CF-C00D-4F23-88A3-8487F61707E0}">
      <dgm:prSet phldrT="[Text]"/>
      <dgm:spPr/>
      <dgm:t>
        <a:bodyPr/>
        <a:lstStyle/>
        <a:p>
          <a:r>
            <a:rPr lang="en-US" dirty="0"/>
            <a:t>Students and advisors for theses in Biology?</a:t>
          </a:r>
        </a:p>
        <a:p>
          <a:r>
            <a:rPr lang="en-US" dirty="0"/>
            <a:t>Biology publications?</a:t>
          </a:r>
          <a:endParaRPr lang="bg-BG" dirty="0"/>
        </a:p>
      </dgm:t>
    </dgm:pt>
    <dgm:pt modelId="{340E60A6-8B0C-4895-8BE8-ABB4615ABB76}" type="parTrans" cxnId="{45BF9DDE-F2A5-4D7C-A6DD-D0C63B8AD235}">
      <dgm:prSet/>
      <dgm:spPr/>
      <dgm:t>
        <a:bodyPr/>
        <a:lstStyle/>
        <a:p>
          <a:endParaRPr lang="bg-BG"/>
        </a:p>
      </dgm:t>
    </dgm:pt>
    <dgm:pt modelId="{1F65E891-5528-4EFB-8981-ED6B552DC35E}" type="sibTrans" cxnId="{45BF9DDE-F2A5-4D7C-A6DD-D0C63B8AD235}">
      <dgm:prSet/>
      <dgm:spPr/>
      <dgm:t>
        <a:bodyPr/>
        <a:lstStyle/>
        <a:p>
          <a:endParaRPr lang="bg-BG"/>
        </a:p>
      </dgm:t>
    </dgm:pt>
    <dgm:pt modelId="{EDFD4D57-0C4C-412A-9091-E50D1B54B24A}">
      <dgm:prSet phldrT="[Text]"/>
      <dgm:spPr/>
      <dgm:t>
        <a:bodyPr/>
        <a:lstStyle/>
        <a:p>
          <a:r>
            <a:rPr lang="en-US" dirty="0"/>
            <a:t>A way to contact such people?</a:t>
          </a:r>
          <a:endParaRPr lang="bg-BG" dirty="0"/>
        </a:p>
      </dgm:t>
    </dgm:pt>
    <dgm:pt modelId="{E9008C6E-E8AB-4059-B4EE-EA174D5FA362}" type="parTrans" cxnId="{D804B5C2-054E-4195-9DAD-3428A0CFA35C}">
      <dgm:prSet/>
      <dgm:spPr/>
      <dgm:t>
        <a:bodyPr/>
        <a:lstStyle/>
        <a:p>
          <a:endParaRPr lang="bg-BG"/>
        </a:p>
      </dgm:t>
    </dgm:pt>
    <dgm:pt modelId="{1F697070-E9E3-49AF-BE62-89EFC9227EBD}" type="sibTrans" cxnId="{D804B5C2-054E-4195-9DAD-3428A0CFA35C}">
      <dgm:prSet/>
      <dgm:spPr/>
      <dgm:t>
        <a:bodyPr/>
        <a:lstStyle/>
        <a:p>
          <a:endParaRPr lang="bg-BG"/>
        </a:p>
      </dgm:t>
    </dgm:pt>
    <dgm:pt modelId="{0A150CE7-946F-4009-822F-080F8D357847}">
      <dgm:prSet/>
      <dgm:spPr/>
      <dgm:t>
        <a:bodyPr/>
        <a:lstStyle/>
        <a:p>
          <a:r>
            <a:rPr lang="en-US" dirty="0"/>
            <a:t>Most prominent researchers in several fields?</a:t>
          </a:r>
          <a:endParaRPr lang="bg-BG" dirty="0"/>
        </a:p>
      </dgm:t>
    </dgm:pt>
    <dgm:pt modelId="{E2812D76-9E83-4AA3-B813-F8F4929C6C31}" type="parTrans" cxnId="{A7719B02-3516-478A-A6DB-8A3D7EDA5C93}">
      <dgm:prSet/>
      <dgm:spPr/>
      <dgm:t>
        <a:bodyPr/>
        <a:lstStyle/>
        <a:p>
          <a:endParaRPr lang="bg-BG"/>
        </a:p>
      </dgm:t>
    </dgm:pt>
    <dgm:pt modelId="{228D8637-AB79-4864-8966-F296D6126B98}" type="sibTrans" cxnId="{A7719B02-3516-478A-A6DB-8A3D7EDA5C93}">
      <dgm:prSet/>
      <dgm:spPr/>
      <dgm:t>
        <a:bodyPr/>
        <a:lstStyle/>
        <a:p>
          <a:endParaRPr lang="bg-BG"/>
        </a:p>
      </dgm:t>
    </dgm:pt>
    <dgm:pt modelId="{5E22246F-8FC3-4099-A5C3-758CCB030B03}">
      <dgm:prSet/>
      <dgm:spPr/>
      <dgm:t>
        <a:bodyPr/>
        <a:lstStyle/>
        <a:p>
          <a:r>
            <a:rPr lang="en-US" dirty="0"/>
            <a:t>Professors at Physics department?</a:t>
          </a:r>
          <a:endParaRPr lang="bg-BG" dirty="0"/>
        </a:p>
      </dgm:t>
    </dgm:pt>
    <dgm:pt modelId="{12A6AE44-8711-43B2-9636-F20F5E16775B}" type="parTrans" cxnId="{CDB776AE-E646-468A-8B47-C746B1A3E833}">
      <dgm:prSet/>
      <dgm:spPr/>
      <dgm:t>
        <a:bodyPr/>
        <a:lstStyle/>
        <a:p>
          <a:endParaRPr lang="bg-BG"/>
        </a:p>
      </dgm:t>
    </dgm:pt>
    <dgm:pt modelId="{4A19BC55-9E50-4047-A714-064E48506732}" type="sibTrans" cxnId="{CDB776AE-E646-468A-8B47-C746B1A3E833}">
      <dgm:prSet/>
      <dgm:spPr/>
      <dgm:t>
        <a:bodyPr/>
        <a:lstStyle/>
        <a:p>
          <a:endParaRPr lang="bg-BG"/>
        </a:p>
      </dgm:t>
    </dgm:pt>
    <dgm:pt modelId="{A231DB33-DC50-4162-9206-06E9DFC86960}">
      <dgm:prSet/>
      <dgm:spPr/>
      <dgm:t>
        <a:bodyPr/>
        <a:lstStyle/>
        <a:p>
          <a:r>
            <a:rPr lang="en-US" dirty="0"/>
            <a:t>Students</a:t>
          </a:r>
          <a:r>
            <a:rPr lang="en-US" baseline="0" dirty="0"/>
            <a:t> who’ve written theses in Psychology? For which degrees?</a:t>
          </a:r>
          <a:endParaRPr lang="bg-BG" dirty="0"/>
        </a:p>
      </dgm:t>
    </dgm:pt>
    <dgm:pt modelId="{0D6F9BC0-7E33-46F4-8334-4396D8AEA20E}" type="parTrans" cxnId="{EB995C18-7C40-4B42-A0C2-A7760AB37E4C}">
      <dgm:prSet/>
      <dgm:spPr/>
      <dgm:t>
        <a:bodyPr/>
        <a:lstStyle/>
        <a:p>
          <a:endParaRPr lang="bg-BG"/>
        </a:p>
      </dgm:t>
    </dgm:pt>
    <dgm:pt modelId="{BF1AB9C2-4849-489B-88CC-323D0FFC78A4}" type="sibTrans" cxnId="{EB995C18-7C40-4B42-A0C2-A7760AB37E4C}">
      <dgm:prSet/>
      <dgm:spPr/>
      <dgm:t>
        <a:bodyPr/>
        <a:lstStyle/>
        <a:p>
          <a:endParaRPr lang="bg-BG"/>
        </a:p>
      </dgm:t>
    </dgm:pt>
    <dgm:pt modelId="{5EA786F7-4C36-40FE-8A48-43C3411DC91F}">
      <dgm:prSet/>
      <dgm:spPr/>
      <dgm:t>
        <a:bodyPr/>
        <a:lstStyle/>
        <a:p>
          <a:r>
            <a:rPr lang="en-US" dirty="0"/>
            <a:t>Access point to math publications’ full text?</a:t>
          </a:r>
          <a:endParaRPr lang="bg-BG" dirty="0"/>
        </a:p>
      </dgm:t>
    </dgm:pt>
    <dgm:pt modelId="{9F7AEEB6-E921-4D63-AE01-5C07C8E269BE}" type="parTrans" cxnId="{43139432-1E91-42E3-A262-F295FA7A24D1}">
      <dgm:prSet/>
      <dgm:spPr/>
      <dgm:t>
        <a:bodyPr/>
        <a:lstStyle/>
        <a:p>
          <a:endParaRPr lang="bg-BG"/>
        </a:p>
      </dgm:t>
    </dgm:pt>
    <dgm:pt modelId="{E7D7B7FB-8754-4F8B-AF90-5298611F0D97}" type="sibTrans" cxnId="{43139432-1E91-42E3-A262-F295FA7A24D1}">
      <dgm:prSet/>
      <dgm:spPr/>
      <dgm:t>
        <a:bodyPr/>
        <a:lstStyle/>
        <a:p>
          <a:endParaRPr lang="bg-BG"/>
        </a:p>
      </dgm:t>
    </dgm:pt>
    <dgm:pt modelId="{DECB1A1D-7929-4136-9C9E-2FC3E75034AB}">
      <dgm:prSet/>
      <dgm:spPr/>
      <dgm:t>
        <a:bodyPr/>
        <a:lstStyle/>
        <a:p>
          <a:r>
            <a:rPr lang="en-US" dirty="0"/>
            <a:t>Articles only in English?</a:t>
          </a:r>
        </a:p>
      </dgm:t>
    </dgm:pt>
    <dgm:pt modelId="{71909BAB-783E-41DA-B33A-1A422F0A2CF0}" type="parTrans" cxnId="{98DB2A48-8C8D-4F31-8118-4787C48C7A32}">
      <dgm:prSet/>
      <dgm:spPr/>
      <dgm:t>
        <a:bodyPr/>
        <a:lstStyle/>
        <a:p>
          <a:endParaRPr lang="bg-BG"/>
        </a:p>
      </dgm:t>
    </dgm:pt>
    <dgm:pt modelId="{9C7EEE0F-4ABE-49E8-94FA-6DB85D3308A7}" type="sibTrans" cxnId="{98DB2A48-8C8D-4F31-8118-4787C48C7A32}">
      <dgm:prSet/>
      <dgm:spPr/>
      <dgm:t>
        <a:bodyPr/>
        <a:lstStyle/>
        <a:p>
          <a:endParaRPr lang="bg-BG"/>
        </a:p>
      </dgm:t>
    </dgm:pt>
    <dgm:pt modelId="{F3E4DA01-1652-45AE-A62A-4A9492493CA7}" type="pres">
      <dgm:prSet presAssocID="{945FDBDA-56F6-4420-A541-51CF4D682C9F}" presName="Name0" presStyleCnt="0">
        <dgm:presLayoutVars>
          <dgm:chPref val="1"/>
          <dgm:dir/>
          <dgm:animOne val="branch"/>
          <dgm:animLvl val="lvl"/>
          <dgm:resizeHandles/>
        </dgm:presLayoutVars>
      </dgm:prSet>
      <dgm:spPr/>
    </dgm:pt>
    <dgm:pt modelId="{F1BEC730-3B0E-44B5-91CD-18F2EAFDCC02}" type="pres">
      <dgm:prSet presAssocID="{0A150CE7-946F-4009-822F-080F8D357847}" presName="vertOne" presStyleCnt="0"/>
      <dgm:spPr/>
    </dgm:pt>
    <dgm:pt modelId="{0C08A367-7996-4022-B9BF-7C565D38EF90}" type="pres">
      <dgm:prSet presAssocID="{0A150CE7-946F-4009-822F-080F8D357847}" presName="txOne" presStyleLbl="node0" presStyleIdx="0" presStyleCnt="5" custScaleX="172332" custLinFactX="82162" custLinFactNeighborX="100000" custLinFactNeighborY="-7060">
        <dgm:presLayoutVars>
          <dgm:chPref val="3"/>
        </dgm:presLayoutVars>
      </dgm:prSet>
      <dgm:spPr>
        <a:prstGeom prst="rect">
          <a:avLst/>
        </a:prstGeom>
      </dgm:spPr>
    </dgm:pt>
    <dgm:pt modelId="{C6CB513A-9BF7-42FE-9B30-9688F66BD2B1}" type="pres">
      <dgm:prSet presAssocID="{0A150CE7-946F-4009-822F-080F8D357847}" presName="parTransOne" presStyleCnt="0"/>
      <dgm:spPr/>
    </dgm:pt>
    <dgm:pt modelId="{72E7834B-45D0-4D26-8C1E-88ABE71394CF}" type="pres">
      <dgm:prSet presAssocID="{0A150CE7-946F-4009-822F-080F8D357847}" presName="horzOne" presStyleCnt="0"/>
      <dgm:spPr/>
    </dgm:pt>
    <dgm:pt modelId="{41297922-F9A9-4010-81DB-7033F7C680F3}" type="pres">
      <dgm:prSet presAssocID="{5E22246F-8FC3-4099-A5C3-758CCB030B03}" presName="vertTwo" presStyleCnt="0"/>
      <dgm:spPr/>
    </dgm:pt>
    <dgm:pt modelId="{89D6D726-0113-47D5-8A8D-7098DDC1E1B7}" type="pres">
      <dgm:prSet presAssocID="{5E22246F-8FC3-4099-A5C3-758CCB030B03}" presName="txTwo" presStyleLbl="node2" presStyleIdx="0" presStyleCnt="3" custLinFactY="-16080" custLinFactNeighborX="46810" custLinFactNeighborY="-100000">
        <dgm:presLayoutVars>
          <dgm:chPref val="3"/>
        </dgm:presLayoutVars>
      </dgm:prSet>
      <dgm:spPr>
        <a:prstGeom prst="rect">
          <a:avLst/>
        </a:prstGeom>
      </dgm:spPr>
    </dgm:pt>
    <dgm:pt modelId="{5ED58021-5036-453A-8D93-9234318C6F1B}" type="pres">
      <dgm:prSet presAssocID="{5E22246F-8FC3-4099-A5C3-758CCB030B03}" presName="horzTwo" presStyleCnt="0"/>
      <dgm:spPr/>
    </dgm:pt>
    <dgm:pt modelId="{B2983DFE-0C60-4E49-BE9B-C8F5B9830993}" type="pres">
      <dgm:prSet presAssocID="{228D8637-AB79-4864-8966-F296D6126B98}" presName="sibSpaceOne" presStyleCnt="0"/>
      <dgm:spPr/>
    </dgm:pt>
    <dgm:pt modelId="{086D96EA-219A-4BBE-B2EA-840BDC1FE5ED}" type="pres">
      <dgm:prSet presAssocID="{9E597610-D45B-47FA-9C9E-0D7A44510BD4}" presName="vertOne" presStyleCnt="0"/>
      <dgm:spPr/>
    </dgm:pt>
    <dgm:pt modelId="{A560F54D-63B0-41BC-BB40-5A5985F1A6D0}" type="pres">
      <dgm:prSet presAssocID="{9E597610-D45B-47FA-9C9E-0D7A44510BD4}" presName="txOne" presStyleLbl="node0" presStyleIdx="1" presStyleCnt="5" custScaleX="44836" custLinFactNeighborX="21536" custLinFactNeighborY="-9504">
        <dgm:presLayoutVars>
          <dgm:chPref val="3"/>
        </dgm:presLayoutVars>
      </dgm:prSet>
      <dgm:spPr>
        <a:prstGeom prst="rect">
          <a:avLst/>
        </a:prstGeom>
      </dgm:spPr>
    </dgm:pt>
    <dgm:pt modelId="{1295852F-2F4C-440B-A3BA-5FCAFBDCEE8E}" type="pres">
      <dgm:prSet presAssocID="{9E597610-D45B-47FA-9C9E-0D7A44510BD4}" presName="parTransOne" presStyleCnt="0"/>
      <dgm:spPr/>
    </dgm:pt>
    <dgm:pt modelId="{6A1DCD99-A6D3-42D2-9A08-4BC1C8D09B00}" type="pres">
      <dgm:prSet presAssocID="{9E597610-D45B-47FA-9C9E-0D7A44510BD4}" presName="horzOne" presStyleCnt="0"/>
      <dgm:spPr/>
    </dgm:pt>
    <dgm:pt modelId="{E0C8834F-9727-4338-9E6C-A019AF133736}" type="pres">
      <dgm:prSet presAssocID="{8FA52428-7711-41B4-9576-9A8480427A0A}" presName="vertTwo" presStyleCnt="0"/>
      <dgm:spPr/>
    </dgm:pt>
    <dgm:pt modelId="{84033211-C5B7-4D86-80B6-A80CBA880651}" type="pres">
      <dgm:prSet presAssocID="{8FA52428-7711-41B4-9576-9A8480427A0A}" presName="txTwo" presStyleLbl="node2" presStyleIdx="1" presStyleCnt="3" custScaleX="97600">
        <dgm:presLayoutVars>
          <dgm:chPref val="3"/>
        </dgm:presLayoutVars>
      </dgm:prSet>
      <dgm:spPr>
        <a:prstGeom prst="rect">
          <a:avLst/>
        </a:prstGeom>
      </dgm:spPr>
    </dgm:pt>
    <dgm:pt modelId="{0F5B098C-FD8B-4EF3-8648-F82372DC4A48}" type="pres">
      <dgm:prSet presAssocID="{8FA52428-7711-41B4-9576-9A8480427A0A}" presName="parTransTwo" presStyleCnt="0"/>
      <dgm:spPr/>
    </dgm:pt>
    <dgm:pt modelId="{4E838DC9-EB93-4073-A4A7-E76442183300}" type="pres">
      <dgm:prSet presAssocID="{8FA52428-7711-41B4-9576-9A8480427A0A}" presName="horzTwo" presStyleCnt="0"/>
      <dgm:spPr/>
    </dgm:pt>
    <dgm:pt modelId="{AF75FC1F-A367-4630-B54C-8C45EE9C818F}" type="pres">
      <dgm:prSet presAssocID="{E2110FDF-2D6C-485B-AC37-211B9FC0D526}" presName="vertThree" presStyleCnt="0"/>
      <dgm:spPr/>
    </dgm:pt>
    <dgm:pt modelId="{556BFA6A-6026-41A2-87CE-3A2268A734F4}" type="pres">
      <dgm:prSet presAssocID="{E2110FDF-2D6C-485B-AC37-211B9FC0D526}" presName="txThree" presStyleLbl="node3" presStyleIdx="0" presStyleCnt="3">
        <dgm:presLayoutVars>
          <dgm:chPref val="3"/>
        </dgm:presLayoutVars>
      </dgm:prSet>
      <dgm:spPr>
        <a:prstGeom prst="rect">
          <a:avLst/>
        </a:prstGeom>
      </dgm:spPr>
    </dgm:pt>
    <dgm:pt modelId="{1D85F413-DD3D-488E-85BD-091A0C8BE79C}" type="pres">
      <dgm:prSet presAssocID="{E2110FDF-2D6C-485B-AC37-211B9FC0D526}" presName="horzThree" presStyleCnt="0"/>
      <dgm:spPr/>
    </dgm:pt>
    <dgm:pt modelId="{9593BBA2-DD40-445D-8D90-96F0071F6B9E}" type="pres">
      <dgm:prSet presAssocID="{DC6FBBF0-9831-4716-8D2E-38B6C09BBFB1}" presName="sibSpaceThree" presStyleCnt="0"/>
      <dgm:spPr/>
    </dgm:pt>
    <dgm:pt modelId="{2DFD4FBA-4C25-491C-A7BD-78E1E20A9B01}" type="pres">
      <dgm:prSet presAssocID="{F7703846-542F-4308-ADED-24C56FBBB1D7}" presName="vertThree" presStyleCnt="0"/>
      <dgm:spPr/>
    </dgm:pt>
    <dgm:pt modelId="{A43BD552-45CE-4892-B226-E4939917C428}" type="pres">
      <dgm:prSet presAssocID="{F7703846-542F-4308-ADED-24C56FBBB1D7}" presName="txThree" presStyleLbl="node3" presStyleIdx="1" presStyleCnt="3">
        <dgm:presLayoutVars>
          <dgm:chPref val="3"/>
        </dgm:presLayoutVars>
      </dgm:prSet>
      <dgm:spPr>
        <a:prstGeom prst="rect">
          <a:avLst/>
        </a:prstGeom>
      </dgm:spPr>
    </dgm:pt>
    <dgm:pt modelId="{9EC79AE3-56E3-4B36-853A-8587DEA4DBB4}" type="pres">
      <dgm:prSet presAssocID="{F7703846-542F-4308-ADED-24C56FBBB1D7}" presName="horzThree" presStyleCnt="0"/>
      <dgm:spPr/>
    </dgm:pt>
    <dgm:pt modelId="{8489685B-D107-49DD-B567-E3E928644D5F}" type="pres">
      <dgm:prSet presAssocID="{756BB122-E80D-4ECF-B2C1-AC550F2DC7F1}" presName="sibSpaceTwo" presStyleCnt="0"/>
      <dgm:spPr/>
    </dgm:pt>
    <dgm:pt modelId="{93AA976F-C990-457E-90F4-0F29DBD2EB94}" type="pres">
      <dgm:prSet presAssocID="{8DC5B0CF-C00D-4F23-88A3-8487F61707E0}" presName="vertTwo" presStyleCnt="0"/>
      <dgm:spPr/>
    </dgm:pt>
    <dgm:pt modelId="{E4CA0E96-FB5B-418E-B432-8B84E70F95A4}" type="pres">
      <dgm:prSet presAssocID="{8DC5B0CF-C00D-4F23-88A3-8487F61707E0}" presName="txTwo" presStyleLbl="node2" presStyleIdx="2" presStyleCnt="3">
        <dgm:presLayoutVars>
          <dgm:chPref val="3"/>
        </dgm:presLayoutVars>
      </dgm:prSet>
      <dgm:spPr>
        <a:prstGeom prst="rect">
          <a:avLst/>
        </a:prstGeom>
      </dgm:spPr>
    </dgm:pt>
    <dgm:pt modelId="{B5F52239-6649-4EBB-92FF-51E288AA8713}" type="pres">
      <dgm:prSet presAssocID="{8DC5B0CF-C00D-4F23-88A3-8487F61707E0}" presName="parTransTwo" presStyleCnt="0"/>
      <dgm:spPr/>
    </dgm:pt>
    <dgm:pt modelId="{0380245E-7120-4B10-B26F-0C705FDDDC44}" type="pres">
      <dgm:prSet presAssocID="{8DC5B0CF-C00D-4F23-88A3-8487F61707E0}" presName="horzTwo" presStyleCnt="0"/>
      <dgm:spPr/>
    </dgm:pt>
    <dgm:pt modelId="{5CE20456-9F47-431E-9D3D-118CE98C5F85}" type="pres">
      <dgm:prSet presAssocID="{EDFD4D57-0C4C-412A-9091-E50D1B54B24A}" presName="vertThree" presStyleCnt="0"/>
      <dgm:spPr/>
    </dgm:pt>
    <dgm:pt modelId="{0A714499-6E49-4DF9-B8B4-90D557C5F6CB}" type="pres">
      <dgm:prSet presAssocID="{EDFD4D57-0C4C-412A-9091-E50D1B54B24A}" presName="txThree" presStyleLbl="node3" presStyleIdx="2" presStyleCnt="3" custScaleX="137688">
        <dgm:presLayoutVars>
          <dgm:chPref val="3"/>
        </dgm:presLayoutVars>
      </dgm:prSet>
      <dgm:spPr>
        <a:prstGeom prst="rect">
          <a:avLst/>
        </a:prstGeom>
      </dgm:spPr>
    </dgm:pt>
    <dgm:pt modelId="{398914EF-049D-4F9E-8682-177189BBBE76}" type="pres">
      <dgm:prSet presAssocID="{EDFD4D57-0C4C-412A-9091-E50D1B54B24A}" presName="horzThree" presStyleCnt="0"/>
      <dgm:spPr/>
    </dgm:pt>
    <dgm:pt modelId="{B0BE6803-A283-4FCD-AFE5-E173C656D64A}" type="pres">
      <dgm:prSet presAssocID="{70681E52-FC39-4DD7-855A-FE8363C01F15}" presName="sibSpaceOne" presStyleCnt="0"/>
      <dgm:spPr/>
    </dgm:pt>
    <dgm:pt modelId="{86BCD5DB-17DD-447A-A867-2D0054F2EF8B}" type="pres">
      <dgm:prSet presAssocID="{A231DB33-DC50-4162-9206-06E9DFC86960}" presName="vertOne" presStyleCnt="0"/>
      <dgm:spPr/>
    </dgm:pt>
    <dgm:pt modelId="{2808304F-5084-4B18-9A6D-A9E528D18264}" type="pres">
      <dgm:prSet presAssocID="{A231DB33-DC50-4162-9206-06E9DFC86960}" presName="txOne" presStyleLbl="node0" presStyleIdx="2" presStyleCnt="5" custScaleX="152099" custLinFactX="-221394" custLinFactY="-15343" custLinFactNeighborX="-300000" custLinFactNeighborY="-100000">
        <dgm:presLayoutVars>
          <dgm:chPref val="3"/>
        </dgm:presLayoutVars>
      </dgm:prSet>
      <dgm:spPr>
        <a:prstGeom prst="rect">
          <a:avLst/>
        </a:prstGeom>
      </dgm:spPr>
    </dgm:pt>
    <dgm:pt modelId="{7AE86934-DDA7-4CD3-9F24-393125F26AB6}" type="pres">
      <dgm:prSet presAssocID="{A231DB33-DC50-4162-9206-06E9DFC86960}" presName="horzOne" presStyleCnt="0"/>
      <dgm:spPr/>
    </dgm:pt>
    <dgm:pt modelId="{D061B2E6-CF9F-4A4B-981A-7E983D94DA76}" type="pres">
      <dgm:prSet presAssocID="{BF1AB9C2-4849-489B-88CC-323D0FFC78A4}" presName="sibSpaceOne" presStyleCnt="0"/>
      <dgm:spPr/>
    </dgm:pt>
    <dgm:pt modelId="{7D1D192D-F62D-4E5B-9D31-925A31AA0EDF}" type="pres">
      <dgm:prSet presAssocID="{5EA786F7-4C36-40FE-8A48-43C3411DC91F}" presName="vertOne" presStyleCnt="0"/>
      <dgm:spPr/>
    </dgm:pt>
    <dgm:pt modelId="{81DE6FDA-D6C7-4FF6-8EFE-24F3470952A0}" type="pres">
      <dgm:prSet presAssocID="{5EA786F7-4C36-40FE-8A48-43C3411DC91F}" presName="txOne" presStyleLbl="node0" presStyleIdx="3" presStyleCnt="5" custLinFactX="-96806" custLinFactNeighborX="-100000" custLinFactNeighborY="-424">
        <dgm:presLayoutVars>
          <dgm:chPref val="3"/>
        </dgm:presLayoutVars>
      </dgm:prSet>
      <dgm:spPr>
        <a:prstGeom prst="rect">
          <a:avLst/>
        </a:prstGeom>
      </dgm:spPr>
    </dgm:pt>
    <dgm:pt modelId="{8A8115F3-D185-4D0A-82B4-4B74CF05D09C}" type="pres">
      <dgm:prSet presAssocID="{5EA786F7-4C36-40FE-8A48-43C3411DC91F}" presName="horzOne" presStyleCnt="0"/>
      <dgm:spPr/>
    </dgm:pt>
    <dgm:pt modelId="{AE1F9A4B-0480-4D03-B169-FD1F6D6763BB}" type="pres">
      <dgm:prSet presAssocID="{E7D7B7FB-8754-4F8B-AF90-5298611F0D97}" presName="sibSpaceOne" presStyleCnt="0"/>
      <dgm:spPr/>
    </dgm:pt>
    <dgm:pt modelId="{8E390CFB-AB4A-4F5B-8017-DD63E98A61DC}" type="pres">
      <dgm:prSet presAssocID="{DECB1A1D-7929-4136-9C9E-2FC3E75034AB}" presName="vertOne" presStyleCnt="0"/>
      <dgm:spPr/>
    </dgm:pt>
    <dgm:pt modelId="{637D752A-3151-47F4-9F77-114B9282854D}" type="pres">
      <dgm:prSet presAssocID="{DECB1A1D-7929-4136-9C9E-2FC3E75034AB}" presName="txOne" presStyleLbl="node0" presStyleIdx="4" presStyleCnt="5" custLinFactX="-100000" custLinFactY="-100000" custLinFactNeighborX="-191011" custLinFactNeighborY="-136107">
        <dgm:presLayoutVars>
          <dgm:chPref val="3"/>
        </dgm:presLayoutVars>
      </dgm:prSet>
      <dgm:spPr>
        <a:prstGeom prst="rect">
          <a:avLst/>
        </a:prstGeom>
      </dgm:spPr>
    </dgm:pt>
    <dgm:pt modelId="{05EB8E0F-AA29-47E7-8EE7-FB2BD9737E00}" type="pres">
      <dgm:prSet presAssocID="{DECB1A1D-7929-4136-9C9E-2FC3E75034AB}" presName="horzOne" presStyleCnt="0"/>
      <dgm:spPr/>
    </dgm:pt>
  </dgm:ptLst>
  <dgm:cxnLst>
    <dgm:cxn modelId="{A7719B02-3516-478A-A6DB-8A3D7EDA5C93}" srcId="{945FDBDA-56F6-4420-A541-51CF4D682C9F}" destId="{0A150CE7-946F-4009-822F-080F8D357847}" srcOrd="0" destOrd="0" parTransId="{E2812D76-9E83-4AA3-B813-F8F4929C6C31}" sibTransId="{228D8637-AB79-4864-8966-F296D6126B98}"/>
    <dgm:cxn modelId="{EB995C18-7C40-4B42-A0C2-A7760AB37E4C}" srcId="{945FDBDA-56F6-4420-A541-51CF4D682C9F}" destId="{A231DB33-DC50-4162-9206-06E9DFC86960}" srcOrd="2" destOrd="0" parTransId="{0D6F9BC0-7E33-46F4-8334-4396D8AEA20E}" sibTransId="{BF1AB9C2-4849-489B-88CC-323D0FFC78A4}"/>
    <dgm:cxn modelId="{A6DE6A19-0CA5-4A54-AB4A-D7E4F9984A5C}" type="presOf" srcId="{5E22246F-8FC3-4099-A5C3-758CCB030B03}" destId="{89D6D726-0113-47D5-8A8D-7098DDC1E1B7}" srcOrd="0" destOrd="0" presId="urn:microsoft.com/office/officeart/2005/8/layout/architecture"/>
    <dgm:cxn modelId="{E1C99E2B-2924-45F0-89B0-5601DC7CFD33}" type="presOf" srcId="{8FA52428-7711-41B4-9576-9A8480427A0A}" destId="{84033211-C5B7-4D86-80B6-A80CBA880651}" srcOrd="0" destOrd="0" presId="urn:microsoft.com/office/officeart/2005/8/layout/architecture"/>
    <dgm:cxn modelId="{43139432-1E91-42E3-A262-F295FA7A24D1}" srcId="{945FDBDA-56F6-4420-A541-51CF4D682C9F}" destId="{5EA786F7-4C36-40FE-8A48-43C3411DC91F}" srcOrd="3" destOrd="0" parTransId="{9F7AEEB6-E921-4D63-AE01-5C07C8E269BE}" sibTransId="{E7D7B7FB-8754-4F8B-AF90-5298611F0D97}"/>
    <dgm:cxn modelId="{6271D33D-7383-4F1A-8577-237FCA15C63A}" srcId="{9E597610-D45B-47FA-9C9E-0D7A44510BD4}" destId="{8FA52428-7711-41B4-9576-9A8480427A0A}" srcOrd="0" destOrd="0" parTransId="{9ABF9990-15E7-417F-8E8A-AEB9475E7A2B}" sibTransId="{756BB122-E80D-4ECF-B2C1-AC550F2DC7F1}"/>
    <dgm:cxn modelId="{2D5F6A5D-24B0-46EF-B7E2-5BA935E353DB}" type="presOf" srcId="{A231DB33-DC50-4162-9206-06E9DFC86960}" destId="{2808304F-5084-4B18-9A6D-A9E528D18264}" srcOrd="0" destOrd="0" presId="urn:microsoft.com/office/officeart/2005/8/layout/architecture"/>
    <dgm:cxn modelId="{CA0D7E61-5FFB-4D18-B8F0-A00632D412F0}" type="presOf" srcId="{9E597610-D45B-47FA-9C9E-0D7A44510BD4}" destId="{A560F54D-63B0-41BC-BB40-5A5985F1A6D0}" srcOrd="0" destOrd="0" presId="urn:microsoft.com/office/officeart/2005/8/layout/architecture"/>
    <dgm:cxn modelId="{98DB2A48-8C8D-4F31-8118-4787C48C7A32}" srcId="{945FDBDA-56F6-4420-A541-51CF4D682C9F}" destId="{DECB1A1D-7929-4136-9C9E-2FC3E75034AB}" srcOrd="4" destOrd="0" parTransId="{71909BAB-783E-41DA-B33A-1A422F0A2CF0}" sibTransId="{9C7EEE0F-4ABE-49E8-94FA-6DB85D3308A7}"/>
    <dgm:cxn modelId="{3F7CF46E-C0FC-4617-AB39-9C62C8967750}" srcId="{945FDBDA-56F6-4420-A541-51CF4D682C9F}" destId="{9E597610-D45B-47FA-9C9E-0D7A44510BD4}" srcOrd="1" destOrd="0" parTransId="{D4F9057B-E41B-4249-82A8-E12B436AF5B2}" sibTransId="{70681E52-FC39-4DD7-855A-FE8363C01F15}"/>
    <dgm:cxn modelId="{84AB6C51-0423-440A-B89D-713F514961D2}" type="presOf" srcId="{0A150CE7-946F-4009-822F-080F8D357847}" destId="{0C08A367-7996-4022-B9BF-7C565D38EF90}" srcOrd="0" destOrd="0" presId="urn:microsoft.com/office/officeart/2005/8/layout/architecture"/>
    <dgm:cxn modelId="{87605773-C3EC-4532-93BF-DB3F8C6E236D}" type="presOf" srcId="{F7703846-542F-4308-ADED-24C56FBBB1D7}" destId="{A43BD552-45CE-4892-B226-E4939917C428}" srcOrd="0" destOrd="0" presId="urn:microsoft.com/office/officeart/2005/8/layout/architecture"/>
    <dgm:cxn modelId="{1D2A3985-02F8-431C-8B93-4AB6E6DEEC56}" type="presOf" srcId="{E2110FDF-2D6C-485B-AC37-211B9FC0D526}" destId="{556BFA6A-6026-41A2-87CE-3A2268A734F4}" srcOrd="0" destOrd="0" presId="urn:microsoft.com/office/officeart/2005/8/layout/architecture"/>
    <dgm:cxn modelId="{B9950092-BC01-44D3-852E-ACD36B66A603}" type="presOf" srcId="{EDFD4D57-0C4C-412A-9091-E50D1B54B24A}" destId="{0A714499-6E49-4DF9-B8B4-90D557C5F6CB}" srcOrd="0" destOrd="0" presId="urn:microsoft.com/office/officeart/2005/8/layout/architecture"/>
    <dgm:cxn modelId="{CDB776AE-E646-468A-8B47-C746B1A3E833}" srcId="{0A150CE7-946F-4009-822F-080F8D357847}" destId="{5E22246F-8FC3-4099-A5C3-758CCB030B03}" srcOrd="0" destOrd="0" parTransId="{12A6AE44-8711-43B2-9636-F20F5E16775B}" sibTransId="{4A19BC55-9E50-4047-A714-064E48506732}"/>
    <dgm:cxn modelId="{D804B5C2-054E-4195-9DAD-3428A0CFA35C}" srcId="{8DC5B0CF-C00D-4F23-88A3-8487F61707E0}" destId="{EDFD4D57-0C4C-412A-9091-E50D1B54B24A}" srcOrd="0" destOrd="0" parTransId="{E9008C6E-E8AB-4059-B4EE-EA174D5FA362}" sibTransId="{1F697070-E9E3-49AF-BE62-89EFC9227EBD}"/>
    <dgm:cxn modelId="{1F9D9ED9-6782-4C45-A531-7D0555480C2A}" type="presOf" srcId="{8DC5B0CF-C00D-4F23-88A3-8487F61707E0}" destId="{E4CA0E96-FB5B-418E-B432-8B84E70F95A4}" srcOrd="0" destOrd="0" presId="urn:microsoft.com/office/officeart/2005/8/layout/architecture"/>
    <dgm:cxn modelId="{45BF9DDE-F2A5-4D7C-A6DD-D0C63B8AD235}" srcId="{9E597610-D45B-47FA-9C9E-0D7A44510BD4}" destId="{8DC5B0CF-C00D-4F23-88A3-8487F61707E0}" srcOrd="1" destOrd="0" parTransId="{340E60A6-8B0C-4895-8BE8-ABB4615ABB76}" sibTransId="{1F65E891-5528-4EFB-8981-ED6B552DC35E}"/>
    <dgm:cxn modelId="{230559E3-4B70-4F8D-B0A3-AF70F2B00796}" srcId="{8FA52428-7711-41B4-9576-9A8480427A0A}" destId="{F7703846-542F-4308-ADED-24C56FBBB1D7}" srcOrd="1" destOrd="0" parTransId="{ECE3EB63-E738-40B8-998C-66ADFA64FFCF}" sibTransId="{A133DAD6-568B-4B16-8DA2-93D2F0A8FEAC}"/>
    <dgm:cxn modelId="{0B0E76E5-759E-4E7A-9673-BF441FC0985A}" srcId="{8FA52428-7711-41B4-9576-9A8480427A0A}" destId="{E2110FDF-2D6C-485B-AC37-211B9FC0D526}" srcOrd="0" destOrd="0" parTransId="{60524D1C-2E30-4E20-914F-DAA965026AC9}" sibTransId="{DC6FBBF0-9831-4716-8D2E-38B6C09BBFB1}"/>
    <dgm:cxn modelId="{856C83E9-8023-4349-8999-56FF2060FE7F}" type="presOf" srcId="{DECB1A1D-7929-4136-9C9E-2FC3E75034AB}" destId="{637D752A-3151-47F4-9F77-114B9282854D}" srcOrd="0" destOrd="0" presId="urn:microsoft.com/office/officeart/2005/8/layout/architecture"/>
    <dgm:cxn modelId="{AD83A5EB-E31A-4E45-917A-F3169F80F6D7}" type="presOf" srcId="{945FDBDA-56F6-4420-A541-51CF4D682C9F}" destId="{F3E4DA01-1652-45AE-A62A-4A9492493CA7}" srcOrd="0" destOrd="0" presId="urn:microsoft.com/office/officeart/2005/8/layout/architecture"/>
    <dgm:cxn modelId="{CD5D10F2-B77B-45C4-91C7-FD3D457AC986}" type="presOf" srcId="{5EA786F7-4C36-40FE-8A48-43C3411DC91F}" destId="{81DE6FDA-D6C7-4FF6-8EFE-24F3470952A0}" srcOrd="0" destOrd="0" presId="urn:microsoft.com/office/officeart/2005/8/layout/architecture"/>
    <dgm:cxn modelId="{A93EB9D6-AA95-4590-9822-C7751890593A}" type="presParOf" srcId="{F3E4DA01-1652-45AE-A62A-4A9492493CA7}" destId="{F1BEC730-3B0E-44B5-91CD-18F2EAFDCC02}" srcOrd="0" destOrd="0" presId="urn:microsoft.com/office/officeart/2005/8/layout/architecture"/>
    <dgm:cxn modelId="{CD1B287C-6D10-4531-A1CE-E569F2592D46}" type="presParOf" srcId="{F1BEC730-3B0E-44B5-91CD-18F2EAFDCC02}" destId="{0C08A367-7996-4022-B9BF-7C565D38EF90}" srcOrd="0" destOrd="0" presId="urn:microsoft.com/office/officeart/2005/8/layout/architecture"/>
    <dgm:cxn modelId="{C1F7247E-BC1D-4CBC-AD3A-288D2D42786D}" type="presParOf" srcId="{F1BEC730-3B0E-44B5-91CD-18F2EAFDCC02}" destId="{C6CB513A-9BF7-42FE-9B30-9688F66BD2B1}" srcOrd="1" destOrd="0" presId="urn:microsoft.com/office/officeart/2005/8/layout/architecture"/>
    <dgm:cxn modelId="{415056CA-7DE5-4799-BE53-0ED6D94045B8}" type="presParOf" srcId="{F1BEC730-3B0E-44B5-91CD-18F2EAFDCC02}" destId="{72E7834B-45D0-4D26-8C1E-88ABE71394CF}" srcOrd="2" destOrd="0" presId="urn:microsoft.com/office/officeart/2005/8/layout/architecture"/>
    <dgm:cxn modelId="{6BA9ED1E-435F-4736-8A0B-2D449AE45896}" type="presParOf" srcId="{72E7834B-45D0-4D26-8C1E-88ABE71394CF}" destId="{41297922-F9A9-4010-81DB-7033F7C680F3}" srcOrd="0" destOrd="0" presId="urn:microsoft.com/office/officeart/2005/8/layout/architecture"/>
    <dgm:cxn modelId="{5BFE007A-84F7-40B8-B941-1DBD41901408}" type="presParOf" srcId="{41297922-F9A9-4010-81DB-7033F7C680F3}" destId="{89D6D726-0113-47D5-8A8D-7098DDC1E1B7}" srcOrd="0" destOrd="0" presId="urn:microsoft.com/office/officeart/2005/8/layout/architecture"/>
    <dgm:cxn modelId="{6AACE8EE-54E9-4286-9B25-5BD654284F5A}" type="presParOf" srcId="{41297922-F9A9-4010-81DB-7033F7C680F3}" destId="{5ED58021-5036-453A-8D93-9234318C6F1B}" srcOrd="1" destOrd="0" presId="urn:microsoft.com/office/officeart/2005/8/layout/architecture"/>
    <dgm:cxn modelId="{AA0F1606-4F7B-4D23-A927-D4AC649BB317}" type="presParOf" srcId="{F3E4DA01-1652-45AE-A62A-4A9492493CA7}" destId="{B2983DFE-0C60-4E49-BE9B-C8F5B9830993}" srcOrd="1" destOrd="0" presId="urn:microsoft.com/office/officeart/2005/8/layout/architecture"/>
    <dgm:cxn modelId="{A470A431-C070-4A95-9E3E-D0D81BC6CA0D}" type="presParOf" srcId="{F3E4DA01-1652-45AE-A62A-4A9492493CA7}" destId="{086D96EA-219A-4BBE-B2EA-840BDC1FE5ED}" srcOrd="2" destOrd="0" presId="urn:microsoft.com/office/officeart/2005/8/layout/architecture"/>
    <dgm:cxn modelId="{491FEAAF-C39D-4409-96D3-02C5DE567F5D}" type="presParOf" srcId="{086D96EA-219A-4BBE-B2EA-840BDC1FE5ED}" destId="{A560F54D-63B0-41BC-BB40-5A5985F1A6D0}" srcOrd="0" destOrd="0" presId="urn:microsoft.com/office/officeart/2005/8/layout/architecture"/>
    <dgm:cxn modelId="{C4165AE7-56E6-4FCA-A511-CC37B9200494}" type="presParOf" srcId="{086D96EA-219A-4BBE-B2EA-840BDC1FE5ED}" destId="{1295852F-2F4C-440B-A3BA-5FCAFBDCEE8E}" srcOrd="1" destOrd="0" presId="urn:microsoft.com/office/officeart/2005/8/layout/architecture"/>
    <dgm:cxn modelId="{AB12E408-8F1A-4199-9964-58D377DFBFEA}" type="presParOf" srcId="{086D96EA-219A-4BBE-B2EA-840BDC1FE5ED}" destId="{6A1DCD99-A6D3-42D2-9A08-4BC1C8D09B00}" srcOrd="2" destOrd="0" presId="urn:microsoft.com/office/officeart/2005/8/layout/architecture"/>
    <dgm:cxn modelId="{9474B6DC-B317-46C3-A64C-8AD956936D45}" type="presParOf" srcId="{6A1DCD99-A6D3-42D2-9A08-4BC1C8D09B00}" destId="{E0C8834F-9727-4338-9E6C-A019AF133736}" srcOrd="0" destOrd="0" presId="urn:microsoft.com/office/officeart/2005/8/layout/architecture"/>
    <dgm:cxn modelId="{6839BCA8-D038-4836-B927-636F6D13E8B7}" type="presParOf" srcId="{E0C8834F-9727-4338-9E6C-A019AF133736}" destId="{84033211-C5B7-4D86-80B6-A80CBA880651}" srcOrd="0" destOrd="0" presId="urn:microsoft.com/office/officeart/2005/8/layout/architecture"/>
    <dgm:cxn modelId="{CC5E4EBD-3774-4281-AA0C-FB76C7F05193}" type="presParOf" srcId="{E0C8834F-9727-4338-9E6C-A019AF133736}" destId="{0F5B098C-FD8B-4EF3-8648-F82372DC4A48}" srcOrd="1" destOrd="0" presId="urn:microsoft.com/office/officeart/2005/8/layout/architecture"/>
    <dgm:cxn modelId="{B4F6100B-3DC2-466C-A537-65D414E3A1F7}" type="presParOf" srcId="{E0C8834F-9727-4338-9E6C-A019AF133736}" destId="{4E838DC9-EB93-4073-A4A7-E76442183300}" srcOrd="2" destOrd="0" presId="urn:microsoft.com/office/officeart/2005/8/layout/architecture"/>
    <dgm:cxn modelId="{2BBC30B1-EF8B-4AA5-84A8-5C5250D12F9F}" type="presParOf" srcId="{4E838DC9-EB93-4073-A4A7-E76442183300}" destId="{AF75FC1F-A367-4630-B54C-8C45EE9C818F}" srcOrd="0" destOrd="0" presId="urn:microsoft.com/office/officeart/2005/8/layout/architecture"/>
    <dgm:cxn modelId="{CD6BF741-BA77-49EB-8AC3-0925DC7E906C}" type="presParOf" srcId="{AF75FC1F-A367-4630-B54C-8C45EE9C818F}" destId="{556BFA6A-6026-41A2-87CE-3A2268A734F4}" srcOrd="0" destOrd="0" presId="urn:microsoft.com/office/officeart/2005/8/layout/architecture"/>
    <dgm:cxn modelId="{8420FAB2-362B-4B37-9496-C6048C5B99EB}" type="presParOf" srcId="{AF75FC1F-A367-4630-B54C-8C45EE9C818F}" destId="{1D85F413-DD3D-488E-85BD-091A0C8BE79C}" srcOrd="1" destOrd="0" presId="urn:microsoft.com/office/officeart/2005/8/layout/architecture"/>
    <dgm:cxn modelId="{41C0B491-EADF-45AB-B40B-9585019854A9}" type="presParOf" srcId="{4E838DC9-EB93-4073-A4A7-E76442183300}" destId="{9593BBA2-DD40-445D-8D90-96F0071F6B9E}" srcOrd="1" destOrd="0" presId="urn:microsoft.com/office/officeart/2005/8/layout/architecture"/>
    <dgm:cxn modelId="{6B189827-3A2B-4A02-9D2B-6FBF5BB99AB2}" type="presParOf" srcId="{4E838DC9-EB93-4073-A4A7-E76442183300}" destId="{2DFD4FBA-4C25-491C-A7BD-78E1E20A9B01}" srcOrd="2" destOrd="0" presId="urn:microsoft.com/office/officeart/2005/8/layout/architecture"/>
    <dgm:cxn modelId="{80F2A5DE-D7D1-4D7B-8038-3901257AFD95}" type="presParOf" srcId="{2DFD4FBA-4C25-491C-A7BD-78E1E20A9B01}" destId="{A43BD552-45CE-4892-B226-E4939917C428}" srcOrd="0" destOrd="0" presId="urn:microsoft.com/office/officeart/2005/8/layout/architecture"/>
    <dgm:cxn modelId="{91982214-8D0C-458F-8BA4-6858081AD03F}" type="presParOf" srcId="{2DFD4FBA-4C25-491C-A7BD-78E1E20A9B01}" destId="{9EC79AE3-56E3-4B36-853A-8587DEA4DBB4}" srcOrd="1" destOrd="0" presId="urn:microsoft.com/office/officeart/2005/8/layout/architecture"/>
    <dgm:cxn modelId="{1AAB798E-12FC-4AC6-A37F-DEB1B7D0E12C}" type="presParOf" srcId="{6A1DCD99-A6D3-42D2-9A08-4BC1C8D09B00}" destId="{8489685B-D107-49DD-B567-E3E928644D5F}" srcOrd="1" destOrd="0" presId="urn:microsoft.com/office/officeart/2005/8/layout/architecture"/>
    <dgm:cxn modelId="{18ED4B64-F28E-42E6-9AD0-FBB281AB167D}" type="presParOf" srcId="{6A1DCD99-A6D3-42D2-9A08-4BC1C8D09B00}" destId="{93AA976F-C990-457E-90F4-0F29DBD2EB94}" srcOrd="2" destOrd="0" presId="urn:microsoft.com/office/officeart/2005/8/layout/architecture"/>
    <dgm:cxn modelId="{906AFB9A-1040-401D-901E-B6257A3F222E}" type="presParOf" srcId="{93AA976F-C990-457E-90F4-0F29DBD2EB94}" destId="{E4CA0E96-FB5B-418E-B432-8B84E70F95A4}" srcOrd="0" destOrd="0" presId="urn:microsoft.com/office/officeart/2005/8/layout/architecture"/>
    <dgm:cxn modelId="{704927D8-93BF-454C-ABAD-7AEBE80F3417}" type="presParOf" srcId="{93AA976F-C990-457E-90F4-0F29DBD2EB94}" destId="{B5F52239-6649-4EBB-92FF-51E288AA8713}" srcOrd="1" destOrd="0" presId="urn:microsoft.com/office/officeart/2005/8/layout/architecture"/>
    <dgm:cxn modelId="{5542D35D-D2FB-4EF4-8DA9-1B828ED26ADA}" type="presParOf" srcId="{93AA976F-C990-457E-90F4-0F29DBD2EB94}" destId="{0380245E-7120-4B10-B26F-0C705FDDDC44}" srcOrd="2" destOrd="0" presId="urn:microsoft.com/office/officeart/2005/8/layout/architecture"/>
    <dgm:cxn modelId="{2F765D0F-22E4-4F7E-9632-CDDE1F4C192D}" type="presParOf" srcId="{0380245E-7120-4B10-B26F-0C705FDDDC44}" destId="{5CE20456-9F47-431E-9D3D-118CE98C5F85}" srcOrd="0" destOrd="0" presId="urn:microsoft.com/office/officeart/2005/8/layout/architecture"/>
    <dgm:cxn modelId="{04F89C6F-1FD5-4A79-80A6-2787D9138E2C}" type="presParOf" srcId="{5CE20456-9F47-431E-9D3D-118CE98C5F85}" destId="{0A714499-6E49-4DF9-B8B4-90D557C5F6CB}" srcOrd="0" destOrd="0" presId="urn:microsoft.com/office/officeart/2005/8/layout/architecture"/>
    <dgm:cxn modelId="{335C9D58-01A0-4E68-B132-492AAE293266}" type="presParOf" srcId="{5CE20456-9F47-431E-9D3D-118CE98C5F85}" destId="{398914EF-049D-4F9E-8682-177189BBBE76}" srcOrd="1" destOrd="0" presId="urn:microsoft.com/office/officeart/2005/8/layout/architecture"/>
    <dgm:cxn modelId="{60833B89-044E-4EA8-9E70-A378B2E8DD6C}" type="presParOf" srcId="{F3E4DA01-1652-45AE-A62A-4A9492493CA7}" destId="{B0BE6803-A283-4FCD-AFE5-E173C656D64A}" srcOrd="3" destOrd="0" presId="urn:microsoft.com/office/officeart/2005/8/layout/architecture"/>
    <dgm:cxn modelId="{52E24A34-F6AA-4413-BF90-9474A05118BE}" type="presParOf" srcId="{F3E4DA01-1652-45AE-A62A-4A9492493CA7}" destId="{86BCD5DB-17DD-447A-A867-2D0054F2EF8B}" srcOrd="4" destOrd="0" presId="urn:microsoft.com/office/officeart/2005/8/layout/architecture"/>
    <dgm:cxn modelId="{CE322C6E-93D4-40AC-98A3-416ECDF51C07}" type="presParOf" srcId="{86BCD5DB-17DD-447A-A867-2D0054F2EF8B}" destId="{2808304F-5084-4B18-9A6D-A9E528D18264}" srcOrd="0" destOrd="0" presId="urn:microsoft.com/office/officeart/2005/8/layout/architecture"/>
    <dgm:cxn modelId="{A58679C4-7098-4991-8EC9-42C863641F09}" type="presParOf" srcId="{86BCD5DB-17DD-447A-A867-2D0054F2EF8B}" destId="{7AE86934-DDA7-4CD3-9F24-393125F26AB6}" srcOrd="1" destOrd="0" presId="urn:microsoft.com/office/officeart/2005/8/layout/architecture"/>
    <dgm:cxn modelId="{92A17685-8571-4D5F-A595-4F376FA25566}" type="presParOf" srcId="{F3E4DA01-1652-45AE-A62A-4A9492493CA7}" destId="{D061B2E6-CF9F-4A4B-981A-7E983D94DA76}" srcOrd="5" destOrd="0" presId="urn:microsoft.com/office/officeart/2005/8/layout/architecture"/>
    <dgm:cxn modelId="{62204406-C989-44F4-A476-52047639C870}" type="presParOf" srcId="{F3E4DA01-1652-45AE-A62A-4A9492493CA7}" destId="{7D1D192D-F62D-4E5B-9D31-925A31AA0EDF}" srcOrd="6" destOrd="0" presId="urn:microsoft.com/office/officeart/2005/8/layout/architecture"/>
    <dgm:cxn modelId="{8295AF2D-83AE-4424-9309-AF350652D66F}" type="presParOf" srcId="{7D1D192D-F62D-4E5B-9D31-925A31AA0EDF}" destId="{81DE6FDA-D6C7-4FF6-8EFE-24F3470952A0}" srcOrd="0" destOrd="0" presId="urn:microsoft.com/office/officeart/2005/8/layout/architecture"/>
    <dgm:cxn modelId="{E96D469E-F1E8-48FE-9E50-B3437481F3B7}" type="presParOf" srcId="{7D1D192D-F62D-4E5B-9D31-925A31AA0EDF}" destId="{8A8115F3-D185-4D0A-82B4-4B74CF05D09C}" srcOrd="1" destOrd="0" presId="urn:microsoft.com/office/officeart/2005/8/layout/architecture"/>
    <dgm:cxn modelId="{CEE0EADB-1166-4106-8804-2994A9EE99B1}" type="presParOf" srcId="{F3E4DA01-1652-45AE-A62A-4A9492493CA7}" destId="{AE1F9A4B-0480-4D03-B169-FD1F6D6763BB}" srcOrd="7" destOrd="0" presId="urn:microsoft.com/office/officeart/2005/8/layout/architecture"/>
    <dgm:cxn modelId="{0739576D-021A-4CA3-9CC9-7F51260A2641}" type="presParOf" srcId="{F3E4DA01-1652-45AE-A62A-4A9492493CA7}" destId="{8E390CFB-AB4A-4F5B-8017-DD63E98A61DC}" srcOrd="8" destOrd="0" presId="urn:microsoft.com/office/officeart/2005/8/layout/architecture"/>
    <dgm:cxn modelId="{F1899B3E-922F-45FA-8FCF-0B72AF41C06D}" type="presParOf" srcId="{8E390CFB-AB4A-4F5B-8017-DD63E98A61DC}" destId="{637D752A-3151-47F4-9F77-114B9282854D}" srcOrd="0" destOrd="0" presId="urn:microsoft.com/office/officeart/2005/8/layout/architecture"/>
    <dgm:cxn modelId="{9879C1DC-E853-4FB4-AA15-4DB782BDD526}" type="presParOf" srcId="{8E390CFB-AB4A-4F5B-8017-DD63E98A61DC}" destId="{05EB8E0F-AA29-47E7-8EE7-FB2BD9737E00}" srcOrd="1" destOrd="0" presId="urn:microsoft.com/office/officeart/2005/8/layout/archite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65B2CF-A874-4063-A1FB-128765C3AEA5}" type="doc">
      <dgm:prSet loTypeId="urn:microsoft.com/office/officeart/2011/layout/TabList" loCatId="list" qsTypeId="urn:microsoft.com/office/officeart/2005/8/quickstyle/simple1" qsCatId="simple" csTypeId="urn:microsoft.com/office/officeart/2005/8/colors/accent1_4" csCatId="accent1" phldr="1"/>
      <dgm:spPr/>
      <dgm:t>
        <a:bodyPr/>
        <a:lstStyle/>
        <a:p>
          <a:endParaRPr lang="bg-BG"/>
        </a:p>
      </dgm:t>
    </dgm:pt>
    <dgm:pt modelId="{1A159965-8530-453C-A9AF-381A4CB672C0}">
      <dgm:prSet phldrT="[Text]" custT="1"/>
      <dgm:spPr/>
      <dgm:t>
        <a:bodyPr/>
        <a:lstStyle/>
        <a:p>
          <a:r>
            <a:rPr lang="en-US" sz="1700" dirty="0" err="1">
              <a:solidFill>
                <a:schemeClr val="tx1"/>
              </a:solidFill>
            </a:rPr>
            <a:t>Offered_by</a:t>
          </a:r>
          <a:endParaRPr lang="bg-BG" sz="1700" dirty="0">
            <a:solidFill>
              <a:schemeClr val="tx1"/>
            </a:solidFill>
          </a:endParaRPr>
        </a:p>
      </dgm:t>
    </dgm:pt>
    <dgm:pt modelId="{43ABCD8D-A58C-428B-B586-0858941CB396}" type="parTrans" cxnId="{3A5E210E-E874-4C11-A58E-7E0A37D00AEF}">
      <dgm:prSet/>
      <dgm:spPr/>
      <dgm:t>
        <a:bodyPr/>
        <a:lstStyle/>
        <a:p>
          <a:endParaRPr lang="bg-BG" sz="1700">
            <a:solidFill>
              <a:schemeClr val="bg2"/>
            </a:solidFill>
          </a:endParaRPr>
        </a:p>
      </dgm:t>
    </dgm:pt>
    <dgm:pt modelId="{857FDF7B-7D0B-4593-896A-28A4F7B91506}" type="sibTrans" cxnId="{3A5E210E-E874-4C11-A58E-7E0A37D00AEF}">
      <dgm:prSet/>
      <dgm:spPr/>
      <dgm:t>
        <a:bodyPr/>
        <a:lstStyle/>
        <a:p>
          <a:endParaRPr lang="bg-BG" sz="1700">
            <a:solidFill>
              <a:schemeClr val="bg2"/>
            </a:solidFill>
          </a:endParaRPr>
        </a:p>
      </dgm:t>
    </dgm:pt>
    <dgm:pt modelId="{13CA4EDE-22D5-4F10-A00F-96A386AF4663}">
      <dgm:prSet phldrT="[Text]" custT="1"/>
      <dgm:spPr/>
      <dgm:t>
        <a:bodyPr/>
        <a:lstStyle/>
        <a:p>
          <a:r>
            <a:rPr lang="en-US" sz="1700" dirty="0">
              <a:solidFill>
                <a:schemeClr val="bg2"/>
              </a:solidFill>
            </a:rPr>
            <a:t>verb</a:t>
          </a:r>
          <a:endParaRPr lang="bg-BG" sz="1700" dirty="0">
            <a:solidFill>
              <a:schemeClr val="bg2"/>
            </a:solidFill>
          </a:endParaRPr>
        </a:p>
      </dgm:t>
    </dgm:pt>
    <dgm:pt modelId="{EEE9C514-8D5C-4DC7-A8D2-2EFED09C9318}" type="parTrans" cxnId="{B5D15D82-84BA-4C1D-A5B0-D3C4A67F771A}">
      <dgm:prSet/>
      <dgm:spPr/>
      <dgm:t>
        <a:bodyPr/>
        <a:lstStyle/>
        <a:p>
          <a:endParaRPr lang="bg-BG" sz="1700">
            <a:solidFill>
              <a:schemeClr val="bg2"/>
            </a:solidFill>
          </a:endParaRPr>
        </a:p>
      </dgm:t>
    </dgm:pt>
    <dgm:pt modelId="{2A93F89D-C081-4A23-ACC0-55545DD6B0DC}" type="sibTrans" cxnId="{B5D15D82-84BA-4C1D-A5B0-D3C4A67F771A}">
      <dgm:prSet/>
      <dgm:spPr/>
      <dgm:t>
        <a:bodyPr/>
        <a:lstStyle/>
        <a:p>
          <a:endParaRPr lang="bg-BG" sz="1700">
            <a:solidFill>
              <a:schemeClr val="bg2"/>
            </a:solidFill>
          </a:endParaRPr>
        </a:p>
      </dgm:t>
    </dgm:pt>
    <dgm:pt modelId="{38FF460B-8666-4351-9FD5-A1A6EBCD48B3}">
      <dgm:prSet phldrT="[Text]" custT="1"/>
      <dgm:spPr/>
      <dgm:t>
        <a:bodyPr/>
        <a:lstStyle/>
        <a:p>
          <a:r>
            <a:rPr lang="en-US" sz="1700" dirty="0">
              <a:solidFill>
                <a:schemeClr val="tx1"/>
              </a:solidFill>
            </a:rPr>
            <a:t>Publication</a:t>
          </a:r>
          <a:endParaRPr lang="bg-BG" sz="1700" dirty="0">
            <a:solidFill>
              <a:schemeClr val="tx1"/>
            </a:solidFill>
          </a:endParaRPr>
        </a:p>
      </dgm:t>
    </dgm:pt>
    <dgm:pt modelId="{071016D9-13EB-4939-9C3A-4C87068B01F5}" type="parTrans" cxnId="{FE7CD234-AAB7-4886-9406-EC593224D8D5}">
      <dgm:prSet/>
      <dgm:spPr/>
      <dgm:t>
        <a:bodyPr/>
        <a:lstStyle/>
        <a:p>
          <a:endParaRPr lang="bg-BG" sz="1700">
            <a:solidFill>
              <a:schemeClr val="bg2"/>
            </a:solidFill>
          </a:endParaRPr>
        </a:p>
      </dgm:t>
    </dgm:pt>
    <dgm:pt modelId="{9220A798-1B93-451F-A755-8A86251B71E0}" type="sibTrans" cxnId="{FE7CD234-AAB7-4886-9406-EC593224D8D5}">
      <dgm:prSet/>
      <dgm:spPr/>
      <dgm:t>
        <a:bodyPr/>
        <a:lstStyle/>
        <a:p>
          <a:endParaRPr lang="bg-BG" sz="1700">
            <a:solidFill>
              <a:schemeClr val="bg2"/>
            </a:solidFill>
          </a:endParaRPr>
        </a:p>
      </dgm:t>
    </dgm:pt>
    <dgm:pt modelId="{C72D97ED-344C-4C98-8BFC-067E60248D0F}">
      <dgm:prSet phldrT="[Text]" custT="1"/>
      <dgm:spPr/>
      <dgm:t>
        <a:bodyPr/>
        <a:lstStyle/>
        <a:p>
          <a:r>
            <a:rPr lang="en-US" sz="1700" dirty="0">
              <a:solidFill>
                <a:schemeClr val="bg2"/>
              </a:solidFill>
            </a:rPr>
            <a:t>noun</a:t>
          </a:r>
          <a:endParaRPr lang="bg-BG" sz="1700" dirty="0">
            <a:solidFill>
              <a:schemeClr val="bg2"/>
            </a:solidFill>
          </a:endParaRPr>
        </a:p>
      </dgm:t>
    </dgm:pt>
    <dgm:pt modelId="{A0F22C36-8797-46AD-B8F5-BA25DC3B717D}" type="parTrans" cxnId="{73FBCB75-80D2-4457-B9C3-9F3A0388A382}">
      <dgm:prSet/>
      <dgm:spPr/>
      <dgm:t>
        <a:bodyPr/>
        <a:lstStyle/>
        <a:p>
          <a:endParaRPr lang="bg-BG" sz="1700">
            <a:solidFill>
              <a:schemeClr val="bg2"/>
            </a:solidFill>
          </a:endParaRPr>
        </a:p>
      </dgm:t>
    </dgm:pt>
    <dgm:pt modelId="{085DB7E1-6E7A-43E9-9C26-858EB7A39619}" type="sibTrans" cxnId="{73FBCB75-80D2-4457-B9C3-9F3A0388A382}">
      <dgm:prSet/>
      <dgm:spPr/>
      <dgm:t>
        <a:bodyPr/>
        <a:lstStyle/>
        <a:p>
          <a:endParaRPr lang="bg-BG" sz="1700">
            <a:solidFill>
              <a:schemeClr val="bg2"/>
            </a:solidFill>
          </a:endParaRPr>
        </a:p>
      </dgm:t>
    </dgm:pt>
    <dgm:pt modelId="{BD1D46FE-BF05-4A5E-9488-781E9A982787}">
      <dgm:prSet phldrT="[Text]" custT="1"/>
      <dgm:spPr/>
      <dgm:t>
        <a:bodyPr/>
        <a:lstStyle/>
        <a:p>
          <a:r>
            <a:rPr lang="en-US" sz="1700" dirty="0">
              <a:solidFill>
                <a:schemeClr val="bg2"/>
              </a:solidFill>
            </a:rPr>
            <a:t>An abstract, article or paper in a journal or electronic repository</a:t>
          </a:r>
          <a:endParaRPr lang="bg-BG" sz="1700" dirty="0">
            <a:solidFill>
              <a:schemeClr val="bg2"/>
            </a:solidFill>
          </a:endParaRPr>
        </a:p>
      </dgm:t>
    </dgm:pt>
    <dgm:pt modelId="{EC6BCBD1-C24C-457F-A2D5-7A5611E00877}" type="parTrans" cxnId="{D0B25EDD-66B3-4440-95FB-6BD55FA0E846}">
      <dgm:prSet/>
      <dgm:spPr/>
      <dgm:t>
        <a:bodyPr/>
        <a:lstStyle/>
        <a:p>
          <a:endParaRPr lang="bg-BG" sz="1700">
            <a:solidFill>
              <a:schemeClr val="bg2"/>
            </a:solidFill>
          </a:endParaRPr>
        </a:p>
      </dgm:t>
    </dgm:pt>
    <dgm:pt modelId="{B90AAED0-626A-4A71-91D9-5E2043A24EB3}" type="sibTrans" cxnId="{D0B25EDD-66B3-4440-95FB-6BD55FA0E846}">
      <dgm:prSet/>
      <dgm:spPr/>
      <dgm:t>
        <a:bodyPr/>
        <a:lstStyle/>
        <a:p>
          <a:endParaRPr lang="bg-BG" sz="1700">
            <a:solidFill>
              <a:schemeClr val="bg2"/>
            </a:solidFill>
          </a:endParaRPr>
        </a:p>
      </dgm:t>
    </dgm:pt>
    <dgm:pt modelId="{D5BAE844-72CB-4D33-A681-FF2A0F4FA40A}">
      <dgm:prSet phldrT="[Text]" custT="1"/>
      <dgm:spPr/>
      <dgm:t>
        <a:bodyPr/>
        <a:lstStyle/>
        <a:p>
          <a:r>
            <a:rPr lang="en-US" sz="1700" dirty="0" err="1">
              <a:solidFill>
                <a:schemeClr val="tx1"/>
              </a:solidFill>
            </a:rPr>
            <a:t>Cosupervisor</a:t>
          </a:r>
          <a:endParaRPr lang="bg-BG" sz="1700" dirty="0">
            <a:solidFill>
              <a:schemeClr val="tx1"/>
            </a:solidFill>
          </a:endParaRPr>
        </a:p>
      </dgm:t>
    </dgm:pt>
    <dgm:pt modelId="{6682DEFE-2453-4E73-A1A5-C32F3CAF2F58}" type="parTrans" cxnId="{A07F81DA-3692-4523-AA8F-713AE57C7EEC}">
      <dgm:prSet/>
      <dgm:spPr/>
      <dgm:t>
        <a:bodyPr/>
        <a:lstStyle/>
        <a:p>
          <a:endParaRPr lang="bg-BG" sz="1700">
            <a:solidFill>
              <a:schemeClr val="bg2"/>
            </a:solidFill>
          </a:endParaRPr>
        </a:p>
      </dgm:t>
    </dgm:pt>
    <dgm:pt modelId="{5BEE3D46-B4AF-4DD0-B9E4-4A45F1DD3819}" type="sibTrans" cxnId="{A07F81DA-3692-4523-AA8F-713AE57C7EEC}">
      <dgm:prSet/>
      <dgm:spPr/>
      <dgm:t>
        <a:bodyPr/>
        <a:lstStyle/>
        <a:p>
          <a:endParaRPr lang="bg-BG" sz="1700">
            <a:solidFill>
              <a:schemeClr val="bg2"/>
            </a:solidFill>
          </a:endParaRPr>
        </a:p>
      </dgm:t>
    </dgm:pt>
    <dgm:pt modelId="{B18F67B1-DC96-48F7-9254-6D086E09B6CB}">
      <dgm:prSet phldrT="[Text]" custT="1"/>
      <dgm:spPr/>
      <dgm:t>
        <a:bodyPr/>
        <a:lstStyle/>
        <a:p>
          <a:r>
            <a:rPr lang="en-US" sz="1700" dirty="0">
              <a:solidFill>
                <a:schemeClr val="bg2"/>
              </a:solidFill>
            </a:rPr>
            <a:t>noun</a:t>
          </a:r>
          <a:endParaRPr lang="bg-BG" sz="1700" dirty="0">
            <a:solidFill>
              <a:schemeClr val="bg2"/>
            </a:solidFill>
          </a:endParaRPr>
        </a:p>
      </dgm:t>
    </dgm:pt>
    <dgm:pt modelId="{DFAF45B2-54EB-45F9-98B0-DEC57021C191}" type="parTrans" cxnId="{8F00B714-124A-44A8-A19A-273F3CBB184D}">
      <dgm:prSet/>
      <dgm:spPr/>
      <dgm:t>
        <a:bodyPr/>
        <a:lstStyle/>
        <a:p>
          <a:endParaRPr lang="bg-BG" sz="1700">
            <a:solidFill>
              <a:schemeClr val="bg2"/>
            </a:solidFill>
          </a:endParaRPr>
        </a:p>
      </dgm:t>
    </dgm:pt>
    <dgm:pt modelId="{563C18EA-BBFD-4538-A78D-878FA5148C6E}" type="sibTrans" cxnId="{8F00B714-124A-44A8-A19A-273F3CBB184D}">
      <dgm:prSet/>
      <dgm:spPr/>
      <dgm:t>
        <a:bodyPr/>
        <a:lstStyle/>
        <a:p>
          <a:endParaRPr lang="bg-BG" sz="1700">
            <a:solidFill>
              <a:schemeClr val="bg2"/>
            </a:solidFill>
          </a:endParaRPr>
        </a:p>
      </dgm:t>
    </dgm:pt>
    <dgm:pt modelId="{88893E5A-8803-4571-8197-2FDAD0037043}">
      <dgm:prSet phldrT="[Text]" custT="1"/>
      <dgm:spPr/>
      <dgm:t>
        <a:bodyPr/>
        <a:lstStyle/>
        <a:p>
          <a:r>
            <a:rPr lang="en-US" sz="1700" dirty="0">
              <a:solidFill>
                <a:schemeClr val="bg2"/>
              </a:solidFill>
            </a:rPr>
            <a:t>Someone who is a secondary supervisor</a:t>
          </a:r>
          <a:endParaRPr lang="bg-BG" sz="1700" dirty="0">
            <a:solidFill>
              <a:schemeClr val="bg2"/>
            </a:solidFill>
          </a:endParaRPr>
        </a:p>
      </dgm:t>
    </dgm:pt>
    <dgm:pt modelId="{B5AFED06-D830-443F-BAA8-51941F7770DC}" type="parTrans" cxnId="{DB0ACEA4-174C-4E72-A383-04E99FD705DE}">
      <dgm:prSet/>
      <dgm:spPr/>
      <dgm:t>
        <a:bodyPr/>
        <a:lstStyle/>
        <a:p>
          <a:endParaRPr lang="bg-BG" sz="1700">
            <a:solidFill>
              <a:schemeClr val="bg2"/>
            </a:solidFill>
          </a:endParaRPr>
        </a:p>
      </dgm:t>
    </dgm:pt>
    <dgm:pt modelId="{6A687595-9EA3-4E65-B1BC-AF69E7D810C7}" type="sibTrans" cxnId="{DB0ACEA4-174C-4E72-A383-04E99FD705DE}">
      <dgm:prSet/>
      <dgm:spPr/>
      <dgm:t>
        <a:bodyPr/>
        <a:lstStyle/>
        <a:p>
          <a:endParaRPr lang="bg-BG" sz="1700">
            <a:solidFill>
              <a:schemeClr val="bg2"/>
            </a:solidFill>
          </a:endParaRPr>
        </a:p>
      </dgm:t>
    </dgm:pt>
    <dgm:pt modelId="{D3027A2B-6DCC-4066-868C-DD15BCEEB049}">
      <dgm:prSet phldrT="[Text]" custT="1"/>
      <dgm:spPr/>
      <dgm:t>
        <a:bodyPr/>
        <a:lstStyle/>
        <a:p>
          <a:r>
            <a:rPr lang="en-US" sz="1700">
              <a:solidFill>
                <a:schemeClr val="bg2"/>
              </a:solidFill>
            </a:rPr>
            <a:t>provide possibility to subscribe to a program/course/event</a:t>
          </a:r>
          <a:endParaRPr lang="bg-BG" sz="1700" dirty="0">
            <a:solidFill>
              <a:schemeClr val="bg2"/>
            </a:solidFill>
          </a:endParaRPr>
        </a:p>
      </dgm:t>
    </dgm:pt>
    <dgm:pt modelId="{D7D2CCD6-D29E-4505-8FEC-15B56333D032}" type="parTrans" cxnId="{9EC9D9AB-3467-484D-8E2B-35EE691A2A9A}">
      <dgm:prSet/>
      <dgm:spPr/>
      <dgm:t>
        <a:bodyPr/>
        <a:lstStyle/>
        <a:p>
          <a:endParaRPr lang="bg-BG" sz="1700"/>
        </a:p>
      </dgm:t>
    </dgm:pt>
    <dgm:pt modelId="{133D23A0-43D1-4606-B9D8-2E46D0579C5B}" type="sibTrans" cxnId="{9EC9D9AB-3467-484D-8E2B-35EE691A2A9A}">
      <dgm:prSet/>
      <dgm:spPr/>
      <dgm:t>
        <a:bodyPr/>
        <a:lstStyle/>
        <a:p>
          <a:endParaRPr lang="bg-BG" sz="1700"/>
        </a:p>
      </dgm:t>
    </dgm:pt>
    <dgm:pt modelId="{87222DD0-6318-45FC-A7EC-8783C65E6068}">
      <dgm:prSet phldrT="[Text]" custT="1"/>
      <dgm:spPr/>
      <dgm:t>
        <a:bodyPr/>
        <a:lstStyle/>
        <a:p>
          <a:r>
            <a:rPr lang="en-US" sz="1700" dirty="0">
              <a:solidFill>
                <a:schemeClr val="tx1"/>
              </a:solidFill>
            </a:rPr>
            <a:t>File</a:t>
          </a:r>
          <a:endParaRPr lang="bg-BG" sz="1700" dirty="0">
            <a:solidFill>
              <a:schemeClr val="tx1"/>
            </a:solidFill>
          </a:endParaRPr>
        </a:p>
      </dgm:t>
    </dgm:pt>
    <dgm:pt modelId="{5AA4A32E-D74E-4337-BB3B-31752BD99E86}" type="parTrans" cxnId="{9CF7E4A0-D5F6-44B2-80F8-718E60D40141}">
      <dgm:prSet/>
      <dgm:spPr/>
      <dgm:t>
        <a:bodyPr/>
        <a:lstStyle/>
        <a:p>
          <a:endParaRPr lang="bg-BG" sz="1700"/>
        </a:p>
      </dgm:t>
    </dgm:pt>
    <dgm:pt modelId="{2E23D7DB-1EB3-431F-B2AA-38279884DB4A}" type="sibTrans" cxnId="{9CF7E4A0-D5F6-44B2-80F8-718E60D40141}">
      <dgm:prSet/>
      <dgm:spPr/>
      <dgm:t>
        <a:bodyPr/>
        <a:lstStyle/>
        <a:p>
          <a:endParaRPr lang="bg-BG" sz="1700"/>
        </a:p>
      </dgm:t>
    </dgm:pt>
    <dgm:pt modelId="{B3419935-0BA6-4146-ACD6-D19D8C954323}">
      <dgm:prSet phldrT="[Text]" custT="1"/>
      <dgm:spPr/>
      <dgm:t>
        <a:bodyPr/>
        <a:lstStyle/>
        <a:p>
          <a:r>
            <a:rPr lang="en-US" sz="1700" dirty="0">
              <a:solidFill>
                <a:schemeClr val="bg2"/>
              </a:solidFill>
            </a:rPr>
            <a:t>noun</a:t>
          </a:r>
          <a:endParaRPr lang="bg-BG" sz="1700" dirty="0">
            <a:solidFill>
              <a:schemeClr val="bg2"/>
            </a:solidFill>
          </a:endParaRPr>
        </a:p>
      </dgm:t>
    </dgm:pt>
    <dgm:pt modelId="{1375FF53-BD47-48F0-84EC-689192F8DB73}" type="parTrans" cxnId="{7F1FCD6B-C052-496A-A539-9D5983BE0D7F}">
      <dgm:prSet/>
      <dgm:spPr/>
      <dgm:t>
        <a:bodyPr/>
        <a:lstStyle/>
        <a:p>
          <a:endParaRPr lang="bg-BG" sz="1700"/>
        </a:p>
      </dgm:t>
    </dgm:pt>
    <dgm:pt modelId="{B5AF81AD-B003-45C1-B293-06AC888E8A3B}" type="sibTrans" cxnId="{7F1FCD6B-C052-496A-A539-9D5983BE0D7F}">
      <dgm:prSet/>
      <dgm:spPr/>
      <dgm:t>
        <a:bodyPr/>
        <a:lstStyle/>
        <a:p>
          <a:endParaRPr lang="bg-BG" sz="1700"/>
        </a:p>
      </dgm:t>
    </dgm:pt>
    <dgm:pt modelId="{96FE340B-2ADC-4DF6-B0B8-DA92586BC582}">
      <dgm:prSet phldrT="[Text]" custT="1"/>
      <dgm:spPr/>
      <dgm:t>
        <a:bodyPr/>
        <a:lstStyle/>
        <a:p>
          <a:r>
            <a:rPr lang="en-US" sz="1700" dirty="0">
              <a:solidFill>
                <a:schemeClr val="bg2"/>
              </a:solidFill>
            </a:rPr>
            <a:t>An electronic representation of a document</a:t>
          </a:r>
          <a:endParaRPr lang="bg-BG" sz="1700" dirty="0">
            <a:solidFill>
              <a:schemeClr val="bg2"/>
            </a:solidFill>
          </a:endParaRPr>
        </a:p>
      </dgm:t>
    </dgm:pt>
    <dgm:pt modelId="{30989E4A-E432-4E8C-87BB-88B78414B420}" type="parTrans" cxnId="{84DA6866-954C-48D0-9494-97571D19F895}">
      <dgm:prSet/>
      <dgm:spPr/>
      <dgm:t>
        <a:bodyPr/>
        <a:lstStyle/>
        <a:p>
          <a:endParaRPr lang="bg-BG" sz="1700"/>
        </a:p>
      </dgm:t>
    </dgm:pt>
    <dgm:pt modelId="{7507CA44-2CFE-454A-AF5C-A5508A79A2A8}" type="sibTrans" cxnId="{84DA6866-954C-48D0-9494-97571D19F895}">
      <dgm:prSet/>
      <dgm:spPr/>
      <dgm:t>
        <a:bodyPr/>
        <a:lstStyle/>
        <a:p>
          <a:endParaRPr lang="bg-BG" sz="1700"/>
        </a:p>
      </dgm:t>
    </dgm:pt>
    <dgm:pt modelId="{705F9C8F-5476-491E-B5A7-0AAA7EB2A470}" type="pres">
      <dgm:prSet presAssocID="{C765B2CF-A874-4063-A1FB-128765C3AEA5}" presName="Name0" presStyleCnt="0">
        <dgm:presLayoutVars>
          <dgm:chMax/>
          <dgm:chPref val="3"/>
          <dgm:dir/>
          <dgm:animOne val="branch"/>
          <dgm:animLvl val="lvl"/>
        </dgm:presLayoutVars>
      </dgm:prSet>
      <dgm:spPr/>
    </dgm:pt>
    <dgm:pt modelId="{C69493AB-CD8C-4697-B62E-27FB362E3953}" type="pres">
      <dgm:prSet presAssocID="{1A159965-8530-453C-A9AF-381A4CB672C0}" presName="composite" presStyleCnt="0"/>
      <dgm:spPr/>
    </dgm:pt>
    <dgm:pt modelId="{A06049C9-2321-4919-900F-ADBC89341959}" type="pres">
      <dgm:prSet presAssocID="{1A159965-8530-453C-A9AF-381A4CB672C0}" presName="FirstChild" presStyleLbl="revTx" presStyleIdx="0" presStyleCnt="8">
        <dgm:presLayoutVars>
          <dgm:chMax val="0"/>
          <dgm:chPref val="0"/>
          <dgm:bulletEnabled val="1"/>
        </dgm:presLayoutVars>
      </dgm:prSet>
      <dgm:spPr/>
    </dgm:pt>
    <dgm:pt modelId="{D91BEF0B-4A1B-40D4-8EF9-5B6257A047C3}" type="pres">
      <dgm:prSet presAssocID="{1A159965-8530-453C-A9AF-381A4CB672C0}" presName="Parent" presStyleLbl="alignNode1" presStyleIdx="0" presStyleCnt="4">
        <dgm:presLayoutVars>
          <dgm:chMax val="3"/>
          <dgm:chPref val="3"/>
          <dgm:bulletEnabled val="1"/>
        </dgm:presLayoutVars>
      </dgm:prSet>
      <dgm:spPr/>
    </dgm:pt>
    <dgm:pt modelId="{0EDB89D6-EDA8-4BBF-924D-21B0C41421F1}" type="pres">
      <dgm:prSet presAssocID="{1A159965-8530-453C-A9AF-381A4CB672C0}" presName="Accent" presStyleLbl="parChTrans1D1" presStyleIdx="0" presStyleCnt="4"/>
      <dgm:spPr/>
    </dgm:pt>
    <dgm:pt modelId="{68840787-948A-4D6E-B9A5-AEC823D3EEF7}" type="pres">
      <dgm:prSet presAssocID="{1A159965-8530-453C-A9AF-381A4CB672C0}" presName="Child" presStyleLbl="revTx" presStyleIdx="1" presStyleCnt="8">
        <dgm:presLayoutVars>
          <dgm:chMax val="0"/>
          <dgm:chPref val="0"/>
          <dgm:bulletEnabled val="1"/>
        </dgm:presLayoutVars>
      </dgm:prSet>
      <dgm:spPr/>
    </dgm:pt>
    <dgm:pt modelId="{E6641036-C13F-415A-A090-11A3552D8850}" type="pres">
      <dgm:prSet presAssocID="{857FDF7B-7D0B-4593-896A-28A4F7B91506}" presName="sibTrans" presStyleCnt="0"/>
      <dgm:spPr/>
    </dgm:pt>
    <dgm:pt modelId="{2FE398EC-CB08-41E7-9516-A0C80EE34E00}" type="pres">
      <dgm:prSet presAssocID="{38FF460B-8666-4351-9FD5-A1A6EBCD48B3}" presName="composite" presStyleCnt="0"/>
      <dgm:spPr/>
    </dgm:pt>
    <dgm:pt modelId="{BC5E1BB9-BA2D-473F-A4BE-75979E932588}" type="pres">
      <dgm:prSet presAssocID="{38FF460B-8666-4351-9FD5-A1A6EBCD48B3}" presName="FirstChild" presStyleLbl="revTx" presStyleIdx="2" presStyleCnt="8">
        <dgm:presLayoutVars>
          <dgm:chMax val="0"/>
          <dgm:chPref val="0"/>
          <dgm:bulletEnabled val="1"/>
        </dgm:presLayoutVars>
      </dgm:prSet>
      <dgm:spPr/>
    </dgm:pt>
    <dgm:pt modelId="{340D6625-3384-4832-A599-B57A52EE6696}" type="pres">
      <dgm:prSet presAssocID="{38FF460B-8666-4351-9FD5-A1A6EBCD48B3}" presName="Parent" presStyleLbl="alignNode1" presStyleIdx="1" presStyleCnt="4">
        <dgm:presLayoutVars>
          <dgm:chMax val="3"/>
          <dgm:chPref val="3"/>
          <dgm:bulletEnabled val="1"/>
        </dgm:presLayoutVars>
      </dgm:prSet>
      <dgm:spPr/>
    </dgm:pt>
    <dgm:pt modelId="{487E19ED-CE38-426E-8F82-1E70E17C4D7F}" type="pres">
      <dgm:prSet presAssocID="{38FF460B-8666-4351-9FD5-A1A6EBCD48B3}" presName="Accent" presStyleLbl="parChTrans1D1" presStyleIdx="1" presStyleCnt="4"/>
      <dgm:spPr/>
    </dgm:pt>
    <dgm:pt modelId="{6D71ACB9-6448-4ED3-A8E8-C7593D3188F7}" type="pres">
      <dgm:prSet presAssocID="{38FF460B-8666-4351-9FD5-A1A6EBCD48B3}" presName="Child" presStyleLbl="revTx" presStyleIdx="3" presStyleCnt="8">
        <dgm:presLayoutVars>
          <dgm:chMax val="0"/>
          <dgm:chPref val="0"/>
          <dgm:bulletEnabled val="1"/>
        </dgm:presLayoutVars>
      </dgm:prSet>
      <dgm:spPr/>
    </dgm:pt>
    <dgm:pt modelId="{19AEA8C0-B728-4503-8946-0014C29510C8}" type="pres">
      <dgm:prSet presAssocID="{9220A798-1B93-451F-A755-8A86251B71E0}" presName="sibTrans" presStyleCnt="0"/>
      <dgm:spPr/>
    </dgm:pt>
    <dgm:pt modelId="{875DF15D-0FA9-48E3-B2F8-13FE7B046FC0}" type="pres">
      <dgm:prSet presAssocID="{D5BAE844-72CB-4D33-A681-FF2A0F4FA40A}" presName="composite" presStyleCnt="0"/>
      <dgm:spPr/>
    </dgm:pt>
    <dgm:pt modelId="{EC89E848-61B0-43C9-8526-EEA2314DB1BC}" type="pres">
      <dgm:prSet presAssocID="{D5BAE844-72CB-4D33-A681-FF2A0F4FA40A}" presName="FirstChild" presStyleLbl="revTx" presStyleIdx="4" presStyleCnt="8">
        <dgm:presLayoutVars>
          <dgm:chMax val="0"/>
          <dgm:chPref val="0"/>
          <dgm:bulletEnabled val="1"/>
        </dgm:presLayoutVars>
      </dgm:prSet>
      <dgm:spPr/>
    </dgm:pt>
    <dgm:pt modelId="{5EC3A8E7-459D-4DCB-8791-9059F1FDA4F5}" type="pres">
      <dgm:prSet presAssocID="{D5BAE844-72CB-4D33-A681-FF2A0F4FA40A}" presName="Parent" presStyleLbl="alignNode1" presStyleIdx="2" presStyleCnt="4">
        <dgm:presLayoutVars>
          <dgm:chMax val="3"/>
          <dgm:chPref val="3"/>
          <dgm:bulletEnabled val="1"/>
        </dgm:presLayoutVars>
      </dgm:prSet>
      <dgm:spPr/>
    </dgm:pt>
    <dgm:pt modelId="{3EF5DB83-CCAC-4A74-A924-6DDAA7D5A6C5}" type="pres">
      <dgm:prSet presAssocID="{D5BAE844-72CB-4D33-A681-FF2A0F4FA40A}" presName="Accent" presStyleLbl="parChTrans1D1" presStyleIdx="2" presStyleCnt="4"/>
      <dgm:spPr/>
    </dgm:pt>
    <dgm:pt modelId="{D6EF89C4-E6E2-4F81-B3AE-46C56C83B6BD}" type="pres">
      <dgm:prSet presAssocID="{D5BAE844-72CB-4D33-A681-FF2A0F4FA40A}" presName="Child" presStyleLbl="revTx" presStyleIdx="5" presStyleCnt="8">
        <dgm:presLayoutVars>
          <dgm:chMax val="0"/>
          <dgm:chPref val="0"/>
          <dgm:bulletEnabled val="1"/>
        </dgm:presLayoutVars>
      </dgm:prSet>
      <dgm:spPr/>
    </dgm:pt>
    <dgm:pt modelId="{074D6D8C-3A3C-4999-B79D-679AC55F3352}" type="pres">
      <dgm:prSet presAssocID="{5BEE3D46-B4AF-4DD0-B9E4-4A45F1DD3819}" presName="sibTrans" presStyleCnt="0"/>
      <dgm:spPr/>
    </dgm:pt>
    <dgm:pt modelId="{CD1CCD85-DC65-4FDF-B097-62F08C266EFD}" type="pres">
      <dgm:prSet presAssocID="{87222DD0-6318-45FC-A7EC-8783C65E6068}" presName="composite" presStyleCnt="0"/>
      <dgm:spPr/>
    </dgm:pt>
    <dgm:pt modelId="{1993F69A-1B4A-4EB8-9DB5-490DF9CEA553}" type="pres">
      <dgm:prSet presAssocID="{87222DD0-6318-45FC-A7EC-8783C65E6068}" presName="FirstChild" presStyleLbl="revTx" presStyleIdx="6" presStyleCnt="8">
        <dgm:presLayoutVars>
          <dgm:chMax val="0"/>
          <dgm:chPref val="0"/>
          <dgm:bulletEnabled val="1"/>
        </dgm:presLayoutVars>
      </dgm:prSet>
      <dgm:spPr/>
    </dgm:pt>
    <dgm:pt modelId="{64DD38E5-F939-4A37-BBEB-B6E208A1FD4A}" type="pres">
      <dgm:prSet presAssocID="{87222DD0-6318-45FC-A7EC-8783C65E6068}" presName="Parent" presStyleLbl="alignNode1" presStyleIdx="3" presStyleCnt="4">
        <dgm:presLayoutVars>
          <dgm:chMax val="3"/>
          <dgm:chPref val="3"/>
          <dgm:bulletEnabled val="1"/>
        </dgm:presLayoutVars>
      </dgm:prSet>
      <dgm:spPr/>
    </dgm:pt>
    <dgm:pt modelId="{4EBB345D-FF96-4B65-9F02-D1D51228FEEA}" type="pres">
      <dgm:prSet presAssocID="{87222DD0-6318-45FC-A7EC-8783C65E6068}" presName="Accent" presStyleLbl="parChTrans1D1" presStyleIdx="3" presStyleCnt="4"/>
      <dgm:spPr/>
    </dgm:pt>
    <dgm:pt modelId="{A999B14B-80E6-4DAA-8B1B-3366F359A6A5}" type="pres">
      <dgm:prSet presAssocID="{87222DD0-6318-45FC-A7EC-8783C65E6068}" presName="Child" presStyleLbl="revTx" presStyleIdx="7" presStyleCnt="8">
        <dgm:presLayoutVars>
          <dgm:chMax val="0"/>
          <dgm:chPref val="0"/>
          <dgm:bulletEnabled val="1"/>
        </dgm:presLayoutVars>
      </dgm:prSet>
      <dgm:spPr/>
    </dgm:pt>
  </dgm:ptLst>
  <dgm:cxnLst>
    <dgm:cxn modelId="{3A5E210E-E874-4C11-A58E-7E0A37D00AEF}" srcId="{C765B2CF-A874-4063-A1FB-128765C3AEA5}" destId="{1A159965-8530-453C-A9AF-381A4CB672C0}" srcOrd="0" destOrd="0" parTransId="{43ABCD8D-A58C-428B-B586-0858941CB396}" sibTransId="{857FDF7B-7D0B-4593-896A-28A4F7B91506}"/>
    <dgm:cxn modelId="{BFA20A11-7382-4C51-A477-7055CDBA0525}" type="presOf" srcId="{13CA4EDE-22D5-4F10-A00F-96A386AF4663}" destId="{A06049C9-2321-4919-900F-ADBC89341959}" srcOrd="0" destOrd="0" presId="urn:microsoft.com/office/officeart/2011/layout/TabList"/>
    <dgm:cxn modelId="{8F00B714-124A-44A8-A19A-273F3CBB184D}" srcId="{D5BAE844-72CB-4D33-A681-FF2A0F4FA40A}" destId="{B18F67B1-DC96-48F7-9254-6D086E09B6CB}" srcOrd="0" destOrd="0" parTransId="{DFAF45B2-54EB-45F9-98B0-DEC57021C191}" sibTransId="{563C18EA-BBFD-4538-A78D-878FA5148C6E}"/>
    <dgm:cxn modelId="{FE7CD234-AAB7-4886-9406-EC593224D8D5}" srcId="{C765B2CF-A874-4063-A1FB-128765C3AEA5}" destId="{38FF460B-8666-4351-9FD5-A1A6EBCD48B3}" srcOrd="1" destOrd="0" parTransId="{071016D9-13EB-4939-9C3A-4C87068B01F5}" sibTransId="{9220A798-1B93-451F-A755-8A86251B71E0}"/>
    <dgm:cxn modelId="{4E02B13B-AF9D-43AF-AC3B-0917498C2C85}" type="presOf" srcId="{96FE340B-2ADC-4DF6-B0B8-DA92586BC582}" destId="{A999B14B-80E6-4DAA-8B1B-3366F359A6A5}" srcOrd="0" destOrd="0" presId="urn:microsoft.com/office/officeart/2011/layout/TabList"/>
    <dgm:cxn modelId="{D014005B-B6AE-4F50-9948-D6BFE12AFBA3}" type="presOf" srcId="{1A159965-8530-453C-A9AF-381A4CB672C0}" destId="{D91BEF0B-4A1B-40D4-8EF9-5B6257A047C3}" srcOrd="0" destOrd="0" presId="urn:microsoft.com/office/officeart/2011/layout/TabList"/>
    <dgm:cxn modelId="{786B6B5F-5871-4118-86E5-9A6CAA3AE596}" type="presOf" srcId="{D3027A2B-6DCC-4066-868C-DD15BCEEB049}" destId="{68840787-948A-4D6E-B9A5-AEC823D3EEF7}" srcOrd="0" destOrd="0" presId="urn:microsoft.com/office/officeart/2011/layout/TabList"/>
    <dgm:cxn modelId="{84DA6866-954C-48D0-9494-97571D19F895}" srcId="{87222DD0-6318-45FC-A7EC-8783C65E6068}" destId="{96FE340B-2ADC-4DF6-B0B8-DA92586BC582}" srcOrd="1" destOrd="0" parTransId="{30989E4A-E432-4E8C-87BB-88B78414B420}" sibTransId="{7507CA44-2CFE-454A-AF5C-A5508A79A2A8}"/>
    <dgm:cxn modelId="{7DC2CA69-997D-4A8B-870D-031133DDCF96}" type="presOf" srcId="{87222DD0-6318-45FC-A7EC-8783C65E6068}" destId="{64DD38E5-F939-4A37-BBEB-B6E208A1FD4A}" srcOrd="0" destOrd="0" presId="urn:microsoft.com/office/officeart/2011/layout/TabList"/>
    <dgm:cxn modelId="{73C4C34A-3529-46E2-A64F-B0D9370B65C9}" type="presOf" srcId="{88893E5A-8803-4571-8197-2FDAD0037043}" destId="{D6EF89C4-E6E2-4F81-B3AE-46C56C83B6BD}" srcOrd="0" destOrd="0" presId="urn:microsoft.com/office/officeart/2011/layout/TabList"/>
    <dgm:cxn modelId="{7F1FCD6B-C052-496A-A539-9D5983BE0D7F}" srcId="{87222DD0-6318-45FC-A7EC-8783C65E6068}" destId="{B3419935-0BA6-4146-ACD6-D19D8C954323}" srcOrd="0" destOrd="0" parTransId="{1375FF53-BD47-48F0-84EC-689192F8DB73}" sibTransId="{B5AF81AD-B003-45C1-B293-06AC888E8A3B}"/>
    <dgm:cxn modelId="{73FBCB75-80D2-4457-B9C3-9F3A0388A382}" srcId="{38FF460B-8666-4351-9FD5-A1A6EBCD48B3}" destId="{C72D97ED-344C-4C98-8BFC-067E60248D0F}" srcOrd="0" destOrd="0" parTransId="{A0F22C36-8797-46AD-B8F5-BA25DC3B717D}" sibTransId="{085DB7E1-6E7A-43E9-9C26-858EB7A39619}"/>
    <dgm:cxn modelId="{CA465A7F-4119-4ACE-83C7-1A50BBBAE1DE}" type="presOf" srcId="{B3419935-0BA6-4146-ACD6-D19D8C954323}" destId="{1993F69A-1B4A-4EB8-9DB5-490DF9CEA553}" srcOrd="0" destOrd="0" presId="urn:microsoft.com/office/officeart/2011/layout/TabList"/>
    <dgm:cxn modelId="{B5D15D82-84BA-4C1D-A5B0-D3C4A67F771A}" srcId="{1A159965-8530-453C-A9AF-381A4CB672C0}" destId="{13CA4EDE-22D5-4F10-A00F-96A386AF4663}" srcOrd="0" destOrd="0" parTransId="{EEE9C514-8D5C-4DC7-A8D2-2EFED09C9318}" sibTransId="{2A93F89D-C081-4A23-ACC0-55545DD6B0DC}"/>
    <dgm:cxn modelId="{9CF7E4A0-D5F6-44B2-80F8-718E60D40141}" srcId="{C765B2CF-A874-4063-A1FB-128765C3AEA5}" destId="{87222DD0-6318-45FC-A7EC-8783C65E6068}" srcOrd="3" destOrd="0" parTransId="{5AA4A32E-D74E-4337-BB3B-31752BD99E86}" sibTransId="{2E23D7DB-1EB3-431F-B2AA-38279884DB4A}"/>
    <dgm:cxn modelId="{DB0ACEA4-174C-4E72-A383-04E99FD705DE}" srcId="{D5BAE844-72CB-4D33-A681-FF2A0F4FA40A}" destId="{88893E5A-8803-4571-8197-2FDAD0037043}" srcOrd="1" destOrd="0" parTransId="{B5AFED06-D830-443F-BAA8-51941F7770DC}" sibTransId="{6A687595-9EA3-4E65-B1BC-AF69E7D810C7}"/>
    <dgm:cxn modelId="{9EC9D9AB-3467-484D-8E2B-35EE691A2A9A}" srcId="{1A159965-8530-453C-A9AF-381A4CB672C0}" destId="{D3027A2B-6DCC-4066-868C-DD15BCEEB049}" srcOrd="1" destOrd="0" parTransId="{D7D2CCD6-D29E-4505-8FEC-15B56333D032}" sibTransId="{133D23A0-43D1-4606-B9D8-2E46D0579C5B}"/>
    <dgm:cxn modelId="{B081C2B3-1B45-484A-87E8-554687DEC73B}" type="presOf" srcId="{D5BAE844-72CB-4D33-A681-FF2A0F4FA40A}" destId="{5EC3A8E7-459D-4DCB-8791-9059F1FDA4F5}" srcOrd="0" destOrd="0" presId="urn:microsoft.com/office/officeart/2011/layout/TabList"/>
    <dgm:cxn modelId="{4257C7C4-FA4B-4BE9-A8F8-A5995BD1C2B2}" type="presOf" srcId="{B18F67B1-DC96-48F7-9254-6D086E09B6CB}" destId="{EC89E848-61B0-43C9-8526-EEA2314DB1BC}" srcOrd="0" destOrd="0" presId="urn:microsoft.com/office/officeart/2011/layout/TabList"/>
    <dgm:cxn modelId="{3D8C6CD5-9012-4992-A2B6-D017C69255D5}" type="presOf" srcId="{C72D97ED-344C-4C98-8BFC-067E60248D0F}" destId="{BC5E1BB9-BA2D-473F-A4BE-75979E932588}" srcOrd="0" destOrd="0" presId="urn:microsoft.com/office/officeart/2011/layout/TabList"/>
    <dgm:cxn modelId="{A07F81DA-3692-4523-AA8F-713AE57C7EEC}" srcId="{C765B2CF-A874-4063-A1FB-128765C3AEA5}" destId="{D5BAE844-72CB-4D33-A681-FF2A0F4FA40A}" srcOrd="2" destOrd="0" parTransId="{6682DEFE-2453-4E73-A1A5-C32F3CAF2F58}" sibTransId="{5BEE3D46-B4AF-4DD0-B9E4-4A45F1DD3819}"/>
    <dgm:cxn modelId="{F04585DB-9C65-411A-813D-B93D3E6FE43B}" type="presOf" srcId="{C765B2CF-A874-4063-A1FB-128765C3AEA5}" destId="{705F9C8F-5476-491E-B5A7-0AAA7EB2A470}" srcOrd="0" destOrd="0" presId="urn:microsoft.com/office/officeart/2011/layout/TabList"/>
    <dgm:cxn modelId="{D0B25EDD-66B3-4440-95FB-6BD55FA0E846}" srcId="{38FF460B-8666-4351-9FD5-A1A6EBCD48B3}" destId="{BD1D46FE-BF05-4A5E-9488-781E9A982787}" srcOrd="1" destOrd="0" parTransId="{EC6BCBD1-C24C-457F-A2D5-7A5611E00877}" sibTransId="{B90AAED0-626A-4A71-91D9-5E2043A24EB3}"/>
    <dgm:cxn modelId="{F26E94DD-A937-40F6-8578-AEA994D8112C}" type="presOf" srcId="{38FF460B-8666-4351-9FD5-A1A6EBCD48B3}" destId="{340D6625-3384-4832-A599-B57A52EE6696}" srcOrd="0" destOrd="0" presId="urn:microsoft.com/office/officeart/2011/layout/TabList"/>
    <dgm:cxn modelId="{3B7841E3-B17A-4E93-BD3A-7BC4BADE3599}" type="presOf" srcId="{BD1D46FE-BF05-4A5E-9488-781E9A982787}" destId="{6D71ACB9-6448-4ED3-A8E8-C7593D3188F7}" srcOrd="0" destOrd="0" presId="urn:microsoft.com/office/officeart/2011/layout/TabList"/>
    <dgm:cxn modelId="{790E984C-DE2A-4DCF-9796-7A7457FC207F}" type="presParOf" srcId="{705F9C8F-5476-491E-B5A7-0AAA7EB2A470}" destId="{C69493AB-CD8C-4697-B62E-27FB362E3953}" srcOrd="0" destOrd="0" presId="urn:microsoft.com/office/officeart/2011/layout/TabList"/>
    <dgm:cxn modelId="{B3C6D086-2233-41FC-8DF2-BAE0291522A4}" type="presParOf" srcId="{C69493AB-CD8C-4697-B62E-27FB362E3953}" destId="{A06049C9-2321-4919-900F-ADBC89341959}" srcOrd="0" destOrd="0" presId="urn:microsoft.com/office/officeart/2011/layout/TabList"/>
    <dgm:cxn modelId="{030CA275-E19D-4336-8798-8FAD415718B4}" type="presParOf" srcId="{C69493AB-CD8C-4697-B62E-27FB362E3953}" destId="{D91BEF0B-4A1B-40D4-8EF9-5B6257A047C3}" srcOrd="1" destOrd="0" presId="urn:microsoft.com/office/officeart/2011/layout/TabList"/>
    <dgm:cxn modelId="{B3599BF6-2599-4C39-B127-96C08D422648}" type="presParOf" srcId="{C69493AB-CD8C-4697-B62E-27FB362E3953}" destId="{0EDB89D6-EDA8-4BBF-924D-21B0C41421F1}" srcOrd="2" destOrd="0" presId="urn:microsoft.com/office/officeart/2011/layout/TabList"/>
    <dgm:cxn modelId="{B5523476-8AB2-4D93-B893-BF61DA06BA0F}" type="presParOf" srcId="{705F9C8F-5476-491E-B5A7-0AAA7EB2A470}" destId="{68840787-948A-4D6E-B9A5-AEC823D3EEF7}" srcOrd="1" destOrd="0" presId="urn:microsoft.com/office/officeart/2011/layout/TabList"/>
    <dgm:cxn modelId="{8EBE28BA-A2BB-4C21-A91C-F9FF1C1B6469}" type="presParOf" srcId="{705F9C8F-5476-491E-B5A7-0AAA7EB2A470}" destId="{E6641036-C13F-415A-A090-11A3552D8850}" srcOrd="2" destOrd="0" presId="urn:microsoft.com/office/officeart/2011/layout/TabList"/>
    <dgm:cxn modelId="{17569CE8-9D92-45E0-923D-1CC6671A5A50}" type="presParOf" srcId="{705F9C8F-5476-491E-B5A7-0AAA7EB2A470}" destId="{2FE398EC-CB08-41E7-9516-A0C80EE34E00}" srcOrd="3" destOrd="0" presId="urn:microsoft.com/office/officeart/2011/layout/TabList"/>
    <dgm:cxn modelId="{C867CB2D-34D8-40FE-BC07-10F340ED44E1}" type="presParOf" srcId="{2FE398EC-CB08-41E7-9516-A0C80EE34E00}" destId="{BC5E1BB9-BA2D-473F-A4BE-75979E932588}" srcOrd="0" destOrd="0" presId="urn:microsoft.com/office/officeart/2011/layout/TabList"/>
    <dgm:cxn modelId="{1DED6BC4-F580-4DE8-B90D-0C05BB645FF0}" type="presParOf" srcId="{2FE398EC-CB08-41E7-9516-A0C80EE34E00}" destId="{340D6625-3384-4832-A599-B57A52EE6696}" srcOrd="1" destOrd="0" presId="urn:microsoft.com/office/officeart/2011/layout/TabList"/>
    <dgm:cxn modelId="{17C6F55C-FC69-4A2A-B72C-F66A41993D8E}" type="presParOf" srcId="{2FE398EC-CB08-41E7-9516-A0C80EE34E00}" destId="{487E19ED-CE38-426E-8F82-1E70E17C4D7F}" srcOrd="2" destOrd="0" presId="urn:microsoft.com/office/officeart/2011/layout/TabList"/>
    <dgm:cxn modelId="{F392AA57-5163-4B31-9FEA-C735F7B9D7C2}" type="presParOf" srcId="{705F9C8F-5476-491E-B5A7-0AAA7EB2A470}" destId="{6D71ACB9-6448-4ED3-A8E8-C7593D3188F7}" srcOrd="4" destOrd="0" presId="urn:microsoft.com/office/officeart/2011/layout/TabList"/>
    <dgm:cxn modelId="{46BD28AA-462E-40DE-BBF3-76C756CF150C}" type="presParOf" srcId="{705F9C8F-5476-491E-B5A7-0AAA7EB2A470}" destId="{19AEA8C0-B728-4503-8946-0014C29510C8}" srcOrd="5" destOrd="0" presId="urn:microsoft.com/office/officeart/2011/layout/TabList"/>
    <dgm:cxn modelId="{60088324-3D41-4186-B6E2-6953B218DB14}" type="presParOf" srcId="{705F9C8F-5476-491E-B5A7-0AAA7EB2A470}" destId="{875DF15D-0FA9-48E3-B2F8-13FE7B046FC0}" srcOrd="6" destOrd="0" presId="urn:microsoft.com/office/officeart/2011/layout/TabList"/>
    <dgm:cxn modelId="{FA5A985B-5637-4282-A3CB-C70D2046E6AC}" type="presParOf" srcId="{875DF15D-0FA9-48E3-B2F8-13FE7B046FC0}" destId="{EC89E848-61B0-43C9-8526-EEA2314DB1BC}" srcOrd="0" destOrd="0" presId="urn:microsoft.com/office/officeart/2011/layout/TabList"/>
    <dgm:cxn modelId="{64ACF8B6-D4A2-4040-9F45-68CFB4C4C2D8}" type="presParOf" srcId="{875DF15D-0FA9-48E3-B2F8-13FE7B046FC0}" destId="{5EC3A8E7-459D-4DCB-8791-9059F1FDA4F5}" srcOrd="1" destOrd="0" presId="urn:microsoft.com/office/officeart/2011/layout/TabList"/>
    <dgm:cxn modelId="{4B21E7DD-6617-43DF-AE53-E3960DCC0EA4}" type="presParOf" srcId="{875DF15D-0FA9-48E3-B2F8-13FE7B046FC0}" destId="{3EF5DB83-CCAC-4A74-A924-6DDAA7D5A6C5}" srcOrd="2" destOrd="0" presId="urn:microsoft.com/office/officeart/2011/layout/TabList"/>
    <dgm:cxn modelId="{6F602540-AA18-490E-97C3-F8F0DA99D06A}" type="presParOf" srcId="{705F9C8F-5476-491E-B5A7-0AAA7EB2A470}" destId="{D6EF89C4-E6E2-4F81-B3AE-46C56C83B6BD}" srcOrd="7" destOrd="0" presId="urn:microsoft.com/office/officeart/2011/layout/TabList"/>
    <dgm:cxn modelId="{702A3A75-86D5-41B6-93E8-F4864FE45BC1}" type="presParOf" srcId="{705F9C8F-5476-491E-B5A7-0AAA7EB2A470}" destId="{074D6D8C-3A3C-4999-B79D-679AC55F3352}" srcOrd="8" destOrd="0" presId="urn:microsoft.com/office/officeart/2011/layout/TabList"/>
    <dgm:cxn modelId="{8F25385B-0519-4739-AC35-87D424D8C93C}" type="presParOf" srcId="{705F9C8F-5476-491E-B5A7-0AAA7EB2A470}" destId="{CD1CCD85-DC65-4FDF-B097-62F08C266EFD}" srcOrd="9" destOrd="0" presId="urn:microsoft.com/office/officeart/2011/layout/TabList"/>
    <dgm:cxn modelId="{869C56E1-174A-43EE-8A75-DF845FD654A5}" type="presParOf" srcId="{CD1CCD85-DC65-4FDF-B097-62F08C266EFD}" destId="{1993F69A-1B4A-4EB8-9DB5-490DF9CEA553}" srcOrd="0" destOrd="0" presId="urn:microsoft.com/office/officeart/2011/layout/TabList"/>
    <dgm:cxn modelId="{E753DACE-DCAB-4D96-A3C5-21DBFF3B3B1E}" type="presParOf" srcId="{CD1CCD85-DC65-4FDF-B097-62F08C266EFD}" destId="{64DD38E5-F939-4A37-BBEB-B6E208A1FD4A}" srcOrd="1" destOrd="0" presId="urn:microsoft.com/office/officeart/2011/layout/TabList"/>
    <dgm:cxn modelId="{C67979ED-E802-4053-BF3A-07180C68E283}" type="presParOf" srcId="{CD1CCD85-DC65-4FDF-B097-62F08C266EFD}" destId="{4EBB345D-FF96-4B65-9F02-D1D51228FEEA}" srcOrd="2" destOrd="0" presId="urn:microsoft.com/office/officeart/2011/layout/TabList"/>
    <dgm:cxn modelId="{83F416C5-C4CB-41A2-8B57-A4C0E97CA75F}" type="presParOf" srcId="{705F9C8F-5476-491E-B5A7-0AAA7EB2A470}" destId="{A999B14B-80E6-4DAA-8B1B-3366F359A6A5}"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65B2CF-A874-4063-A1FB-128765C3AEA5}" type="doc">
      <dgm:prSet loTypeId="urn:microsoft.com/office/officeart/2011/layout/TabList" loCatId="list" qsTypeId="urn:microsoft.com/office/officeart/2005/8/quickstyle/simple1" qsCatId="simple" csTypeId="urn:microsoft.com/office/officeart/2005/8/colors/accent1_4" csCatId="accent1" phldr="1"/>
      <dgm:spPr/>
      <dgm:t>
        <a:bodyPr/>
        <a:lstStyle/>
        <a:p>
          <a:endParaRPr lang="bg-BG"/>
        </a:p>
      </dgm:t>
    </dgm:pt>
    <dgm:pt modelId="{1A159965-8530-453C-A9AF-381A4CB672C0}">
      <dgm:prSet phldrT="[Text]" custT="1"/>
      <dgm:spPr/>
      <dgm:t>
        <a:bodyPr/>
        <a:lstStyle/>
        <a:p>
          <a:r>
            <a:rPr lang="en-US" sz="1050" dirty="0" err="1">
              <a:solidFill>
                <a:schemeClr val="tx1"/>
              </a:solidFill>
            </a:rPr>
            <a:t>Has_department_director</a:t>
          </a:r>
          <a:endParaRPr lang="bg-BG" sz="1050" dirty="0">
            <a:solidFill>
              <a:schemeClr val="tx1"/>
            </a:solidFill>
          </a:endParaRPr>
        </a:p>
      </dgm:t>
    </dgm:pt>
    <dgm:pt modelId="{43ABCD8D-A58C-428B-B586-0858941CB396}" type="parTrans" cxnId="{3A5E210E-E874-4C11-A58E-7E0A37D00AEF}">
      <dgm:prSet/>
      <dgm:spPr/>
      <dgm:t>
        <a:bodyPr/>
        <a:lstStyle/>
        <a:p>
          <a:endParaRPr lang="bg-BG" sz="1700">
            <a:solidFill>
              <a:schemeClr val="bg2"/>
            </a:solidFill>
          </a:endParaRPr>
        </a:p>
      </dgm:t>
    </dgm:pt>
    <dgm:pt modelId="{857FDF7B-7D0B-4593-896A-28A4F7B91506}" type="sibTrans" cxnId="{3A5E210E-E874-4C11-A58E-7E0A37D00AEF}">
      <dgm:prSet/>
      <dgm:spPr/>
      <dgm:t>
        <a:bodyPr/>
        <a:lstStyle/>
        <a:p>
          <a:endParaRPr lang="bg-BG" sz="1700">
            <a:solidFill>
              <a:schemeClr val="bg2"/>
            </a:solidFill>
          </a:endParaRPr>
        </a:p>
      </dgm:t>
    </dgm:pt>
    <dgm:pt modelId="{13CA4EDE-22D5-4F10-A00F-96A386AF4663}">
      <dgm:prSet phldrT="[Text]" custT="1"/>
      <dgm:spPr/>
      <dgm:t>
        <a:bodyPr/>
        <a:lstStyle/>
        <a:p>
          <a:r>
            <a:rPr lang="en-US" sz="1700">
              <a:solidFill>
                <a:schemeClr val="bg2"/>
              </a:solidFill>
            </a:rPr>
            <a:t>noun</a:t>
          </a:r>
          <a:endParaRPr lang="bg-BG" sz="1700" dirty="0">
            <a:solidFill>
              <a:schemeClr val="bg2"/>
            </a:solidFill>
          </a:endParaRPr>
        </a:p>
      </dgm:t>
    </dgm:pt>
    <dgm:pt modelId="{EEE9C514-8D5C-4DC7-A8D2-2EFED09C9318}" type="parTrans" cxnId="{B5D15D82-84BA-4C1D-A5B0-D3C4A67F771A}">
      <dgm:prSet/>
      <dgm:spPr/>
      <dgm:t>
        <a:bodyPr/>
        <a:lstStyle/>
        <a:p>
          <a:endParaRPr lang="bg-BG" sz="1700">
            <a:solidFill>
              <a:schemeClr val="bg2"/>
            </a:solidFill>
          </a:endParaRPr>
        </a:p>
      </dgm:t>
    </dgm:pt>
    <dgm:pt modelId="{2A93F89D-C081-4A23-ACC0-55545DD6B0DC}" type="sibTrans" cxnId="{B5D15D82-84BA-4C1D-A5B0-D3C4A67F771A}">
      <dgm:prSet/>
      <dgm:spPr/>
      <dgm:t>
        <a:bodyPr/>
        <a:lstStyle/>
        <a:p>
          <a:endParaRPr lang="bg-BG" sz="1700">
            <a:solidFill>
              <a:schemeClr val="bg2"/>
            </a:solidFill>
          </a:endParaRPr>
        </a:p>
      </dgm:t>
    </dgm:pt>
    <dgm:pt modelId="{38FF460B-8666-4351-9FD5-A1A6EBCD48B3}">
      <dgm:prSet phldrT="[Text]" custT="1"/>
      <dgm:spPr/>
      <dgm:t>
        <a:bodyPr/>
        <a:lstStyle/>
        <a:p>
          <a:r>
            <a:rPr lang="en-US" sz="1700" dirty="0" err="1">
              <a:solidFill>
                <a:schemeClr val="tx1"/>
              </a:solidFill>
            </a:rPr>
            <a:t>Has_license</a:t>
          </a:r>
          <a:endParaRPr lang="bg-BG" sz="1700" dirty="0">
            <a:solidFill>
              <a:schemeClr val="tx1"/>
            </a:solidFill>
          </a:endParaRPr>
        </a:p>
      </dgm:t>
    </dgm:pt>
    <dgm:pt modelId="{071016D9-13EB-4939-9C3A-4C87068B01F5}" type="parTrans" cxnId="{FE7CD234-AAB7-4886-9406-EC593224D8D5}">
      <dgm:prSet/>
      <dgm:spPr/>
      <dgm:t>
        <a:bodyPr/>
        <a:lstStyle/>
        <a:p>
          <a:endParaRPr lang="bg-BG" sz="1700">
            <a:solidFill>
              <a:schemeClr val="bg2"/>
            </a:solidFill>
          </a:endParaRPr>
        </a:p>
      </dgm:t>
    </dgm:pt>
    <dgm:pt modelId="{9220A798-1B93-451F-A755-8A86251B71E0}" type="sibTrans" cxnId="{FE7CD234-AAB7-4886-9406-EC593224D8D5}">
      <dgm:prSet/>
      <dgm:spPr/>
      <dgm:t>
        <a:bodyPr/>
        <a:lstStyle/>
        <a:p>
          <a:endParaRPr lang="bg-BG" sz="1700">
            <a:solidFill>
              <a:schemeClr val="bg2"/>
            </a:solidFill>
          </a:endParaRPr>
        </a:p>
      </dgm:t>
    </dgm:pt>
    <dgm:pt modelId="{C72D97ED-344C-4C98-8BFC-067E60248D0F}">
      <dgm:prSet phldrT="[Text]" custT="1"/>
      <dgm:spPr/>
      <dgm:t>
        <a:bodyPr/>
        <a:lstStyle/>
        <a:p>
          <a:r>
            <a:rPr lang="en-US" sz="1700">
              <a:solidFill>
                <a:schemeClr val="bg2"/>
              </a:solidFill>
            </a:rPr>
            <a:t>noun</a:t>
          </a:r>
          <a:endParaRPr lang="bg-BG" sz="1700" dirty="0">
            <a:solidFill>
              <a:schemeClr val="bg2"/>
            </a:solidFill>
          </a:endParaRPr>
        </a:p>
      </dgm:t>
    </dgm:pt>
    <dgm:pt modelId="{A0F22C36-8797-46AD-B8F5-BA25DC3B717D}" type="parTrans" cxnId="{73FBCB75-80D2-4457-B9C3-9F3A0388A382}">
      <dgm:prSet/>
      <dgm:spPr/>
      <dgm:t>
        <a:bodyPr/>
        <a:lstStyle/>
        <a:p>
          <a:endParaRPr lang="bg-BG" sz="1700">
            <a:solidFill>
              <a:schemeClr val="bg2"/>
            </a:solidFill>
          </a:endParaRPr>
        </a:p>
      </dgm:t>
    </dgm:pt>
    <dgm:pt modelId="{085DB7E1-6E7A-43E9-9C26-858EB7A39619}" type="sibTrans" cxnId="{73FBCB75-80D2-4457-B9C3-9F3A0388A382}">
      <dgm:prSet/>
      <dgm:spPr/>
      <dgm:t>
        <a:bodyPr/>
        <a:lstStyle/>
        <a:p>
          <a:endParaRPr lang="bg-BG" sz="1700">
            <a:solidFill>
              <a:schemeClr val="bg2"/>
            </a:solidFill>
          </a:endParaRPr>
        </a:p>
      </dgm:t>
    </dgm:pt>
    <dgm:pt modelId="{BD1D46FE-BF05-4A5E-9488-781E9A982787}">
      <dgm:prSet phldrT="[Text]" custT="1"/>
      <dgm:spPr/>
      <dgm:t>
        <a:bodyPr/>
        <a:lstStyle/>
        <a:p>
          <a:r>
            <a:rPr lang="en-US" sz="1700">
              <a:solidFill>
                <a:schemeClr val="bg2"/>
              </a:solidFill>
            </a:rPr>
            <a:t>Kind of permission a certain document has</a:t>
          </a:r>
          <a:endParaRPr lang="bg-BG" sz="1700" dirty="0">
            <a:solidFill>
              <a:schemeClr val="bg2"/>
            </a:solidFill>
          </a:endParaRPr>
        </a:p>
      </dgm:t>
    </dgm:pt>
    <dgm:pt modelId="{EC6BCBD1-C24C-457F-A2D5-7A5611E00877}" type="parTrans" cxnId="{D0B25EDD-66B3-4440-95FB-6BD55FA0E846}">
      <dgm:prSet/>
      <dgm:spPr/>
      <dgm:t>
        <a:bodyPr/>
        <a:lstStyle/>
        <a:p>
          <a:endParaRPr lang="bg-BG" sz="1700">
            <a:solidFill>
              <a:schemeClr val="bg2"/>
            </a:solidFill>
          </a:endParaRPr>
        </a:p>
      </dgm:t>
    </dgm:pt>
    <dgm:pt modelId="{B90AAED0-626A-4A71-91D9-5E2043A24EB3}" type="sibTrans" cxnId="{D0B25EDD-66B3-4440-95FB-6BD55FA0E846}">
      <dgm:prSet/>
      <dgm:spPr/>
      <dgm:t>
        <a:bodyPr/>
        <a:lstStyle/>
        <a:p>
          <a:endParaRPr lang="bg-BG" sz="1700">
            <a:solidFill>
              <a:schemeClr val="bg2"/>
            </a:solidFill>
          </a:endParaRPr>
        </a:p>
      </dgm:t>
    </dgm:pt>
    <dgm:pt modelId="{D5BAE844-72CB-4D33-A681-FF2A0F4FA40A}">
      <dgm:prSet phldrT="[Text]" custT="1"/>
      <dgm:spPr/>
      <dgm:t>
        <a:bodyPr/>
        <a:lstStyle/>
        <a:p>
          <a:r>
            <a:rPr lang="en-US" sz="1700">
              <a:solidFill>
                <a:schemeClr val="tx1"/>
              </a:solidFill>
            </a:rPr>
            <a:t>Has_format</a:t>
          </a:r>
          <a:endParaRPr lang="bg-BG" sz="1700" dirty="0">
            <a:solidFill>
              <a:schemeClr val="tx1"/>
            </a:solidFill>
          </a:endParaRPr>
        </a:p>
      </dgm:t>
    </dgm:pt>
    <dgm:pt modelId="{6682DEFE-2453-4E73-A1A5-C32F3CAF2F58}" type="parTrans" cxnId="{A07F81DA-3692-4523-AA8F-713AE57C7EEC}">
      <dgm:prSet/>
      <dgm:spPr/>
      <dgm:t>
        <a:bodyPr/>
        <a:lstStyle/>
        <a:p>
          <a:endParaRPr lang="bg-BG" sz="1700">
            <a:solidFill>
              <a:schemeClr val="bg2"/>
            </a:solidFill>
          </a:endParaRPr>
        </a:p>
      </dgm:t>
    </dgm:pt>
    <dgm:pt modelId="{5BEE3D46-B4AF-4DD0-B9E4-4A45F1DD3819}" type="sibTrans" cxnId="{A07F81DA-3692-4523-AA8F-713AE57C7EEC}">
      <dgm:prSet/>
      <dgm:spPr/>
      <dgm:t>
        <a:bodyPr/>
        <a:lstStyle/>
        <a:p>
          <a:endParaRPr lang="bg-BG" sz="1700">
            <a:solidFill>
              <a:schemeClr val="bg2"/>
            </a:solidFill>
          </a:endParaRPr>
        </a:p>
      </dgm:t>
    </dgm:pt>
    <dgm:pt modelId="{B18F67B1-DC96-48F7-9254-6D086E09B6CB}">
      <dgm:prSet phldrT="[Text]" custT="1"/>
      <dgm:spPr/>
      <dgm:t>
        <a:bodyPr/>
        <a:lstStyle/>
        <a:p>
          <a:r>
            <a:rPr lang="en-US" sz="1700">
              <a:solidFill>
                <a:schemeClr val="bg2"/>
              </a:solidFill>
            </a:rPr>
            <a:t>noun</a:t>
          </a:r>
          <a:endParaRPr lang="bg-BG" sz="1700" dirty="0">
            <a:solidFill>
              <a:schemeClr val="bg2"/>
            </a:solidFill>
          </a:endParaRPr>
        </a:p>
      </dgm:t>
    </dgm:pt>
    <dgm:pt modelId="{DFAF45B2-54EB-45F9-98B0-DEC57021C191}" type="parTrans" cxnId="{8F00B714-124A-44A8-A19A-273F3CBB184D}">
      <dgm:prSet/>
      <dgm:spPr/>
      <dgm:t>
        <a:bodyPr/>
        <a:lstStyle/>
        <a:p>
          <a:endParaRPr lang="bg-BG" sz="1700">
            <a:solidFill>
              <a:schemeClr val="bg2"/>
            </a:solidFill>
          </a:endParaRPr>
        </a:p>
      </dgm:t>
    </dgm:pt>
    <dgm:pt modelId="{563C18EA-BBFD-4538-A78D-878FA5148C6E}" type="sibTrans" cxnId="{8F00B714-124A-44A8-A19A-273F3CBB184D}">
      <dgm:prSet/>
      <dgm:spPr/>
      <dgm:t>
        <a:bodyPr/>
        <a:lstStyle/>
        <a:p>
          <a:endParaRPr lang="bg-BG" sz="1700">
            <a:solidFill>
              <a:schemeClr val="bg2"/>
            </a:solidFill>
          </a:endParaRPr>
        </a:p>
      </dgm:t>
    </dgm:pt>
    <dgm:pt modelId="{88893E5A-8803-4571-8197-2FDAD0037043}">
      <dgm:prSet phldrT="[Text]" custT="1"/>
      <dgm:spPr/>
      <dgm:t>
        <a:bodyPr/>
        <a:lstStyle/>
        <a:p>
          <a:r>
            <a:rPr lang="en-US" sz="1700">
              <a:solidFill>
                <a:schemeClr val="bg2"/>
              </a:solidFill>
            </a:rPr>
            <a:t>The electronic format of a file</a:t>
          </a:r>
          <a:endParaRPr lang="bg-BG" sz="1700" dirty="0">
            <a:solidFill>
              <a:schemeClr val="bg2"/>
            </a:solidFill>
          </a:endParaRPr>
        </a:p>
      </dgm:t>
    </dgm:pt>
    <dgm:pt modelId="{B5AFED06-D830-443F-BAA8-51941F7770DC}" type="parTrans" cxnId="{DB0ACEA4-174C-4E72-A383-04E99FD705DE}">
      <dgm:prSet/>
      <dgm:spPr/>
      <dgm:t>
        <a:bodyPr/>
        <a:lstStyle/>
        <a:p>
          <a:endParaRPr lang="bg-BG" sz="1700">
            <a:solidFill>
              <a:schemeClr val="bg2"/>
            </a:solidFill>
          </a:endParaRPr>
        </a:p>
      </dgm:t>
    </dgm:pt>
    <dgm:pt modelId="{6A687595-9EA3-4E65-B1BC-AF69E7D810C7}" type="sibTrans" cxnId="{DB0ACEA4-174C-4E72-A383-04E99FD705DE}">
      <dgm:prSet/>
      <dgm:spPr/>
      <dgm:t>
        <a:bodyPr/>
        <a:lstStyle/>
        <a:p>
          <a:endParaRPr lang="bg-BG" sz="1700">
            <a:solidFill>
              <a:schemeClr val="bg2"/>
            </a:solidFill>
          </a:endParaRPr>
        </a:p>
      </dgm:t>
    </dgm:pt>
    <dgm:pt modelId="{D3027A2B-6DCC-4066-868C-DD15BCEEB049}">
      <dgm:prSet phldrT="[Text]" custT="1"/>
      <dgm:spPr/>
      <dgm:t>
        <a:bodyPr/>
        <a:lstStyle/>
        <a:p>
          <a:r>
            <a:rPr lang="en-US" sz="1700" dirty="0">
              <a:solidFill>
                <a:schemeClr val="bg2"/>
              </a:solidFill>
            </a:rPr>
            <a:t>Someone who is the main responsible person for a department</a:t>
          </a:r>
          <a:endParaRPr lang="bg-BG" sz="1700" dirty="0">
            <a:solidFill>
              <a:schemeClr val="bg2"/>
            </a:solidFill>
          </a:endParaRPr>
        </a:p>
      </dgm:t>
    </dgm:pt>
    <dgm:pt modelId="{D7D2CCD6-D29E-4505-8FEC-15B56333D032}" type="parTrans" cxnId="{9EC9D9AB-3467-484D-8E2B-35EE691A2A9A}">
      <dgm:prSet/>
      <dgm:spPr/>
      <dgm:t>
        <a:bodyPr/>
        <a:lstStyle/>
        <a:p>
          <a:endParaRPr lang="bg-BG" sz="1700"/>
        </a:p>
      </dgm:t>
    </dgm:pt>
    <dgm:pt modelId="{133D23A0-43D1-4606-B9D8-2E46D0579C5B}" type="sibTrans" cxnId="{9EC9D9AB-3467-484D-8E2B-35EE691A2A9A}">
      <dgm:prSet/>
      <dgm:spPr/>
      <dgm:t>
        <a:bodyPr/>
        <a:lstStyle/>
        <a:p>
          <a:endParaRPr lang="bg-BG" sz="1700"/>
        </a:p>
      </dgm:t>
    </dgm:pt>
    <dgm:pt modelId="{87222DD0-6318-45FC-A7EC-8783C65E6068}">
      <dgm:prSet phldrT="[Text]" custT="1"/>
      <dgm:spPr/>
      <dgm:t>
        <a:bodyPr/>
        <a:lstStyle/>
        <a:p>
          <a:r>
            <a:rPr lang="en-US" sz="1700">
              <a:solidFill>
                <a:schemeClr val="tx1"/>
              </a:solidFill>
            </a:rPr>
            <a:t>Has_file_link</a:t>
          </a:r>
          <a:endParaRPr lang="bg-BG" sz="1700" dirty="0">
            <a:solidFill>
              <a:schemeClr val="tx1"/>
            </a:solidFill>
          </a:endParaRPr>
        </a:p>
      </dgm:t>
    </dgm:pt>
    <dgm:pt modelId="{5AA4A32E-D74E-4337-BB3B-31752BD99E86}" type="parTrans" cxnId="{9CF7E4A0-D5F6-44B2-80F8-718E60D40141}">
      <dgm:prSet/>
      <dgm:spPr/>
      <dgm:t>
        <a:bodyPr/>
        <a:lstStyle/>
        <a:p>
          <a:endParaRPr lang="bg-BG" sz="1700"/>
        </a:p>
      </dgm:t>
    </dgm:pt>
    <dgm:pt modelId="{2E23D7DB-1EB3-431F-B2AA-38279884DB4A}" type="sibTrans" cxnId="{9CF7E4A0-D5F6-44B2-80F8-718E60D40141}">
      <dgm:prSet/>
      <dgm:spPr/>
      <dgm:t>
        <a:bodyPr/>
        <a:lstStyle/>
        <a:p>
          <a:endParaRPr lang="bg-BG" sz="1700"/>
        </a:p>
      </dgm:t>
    </dgm:pt>
    <dgm:pt modelId="{B3419935-0BA6-4146-ACD6-D19D8C954323}">
      <dgm:prSet phldrT="[Text]" custT="1"/>
      <dgm:spPr/>
      <dgm:t>
        <a:bodyPr/>
        <a:lstStyle/>
        <a:p>
          <a:r>
            <a:rPr lang="en-US" sz="1700">
              <a:solidFill>
                <a:schemeClr val="bg2"/>
              </a:solidFill>
            </a:rPr>
            <a:t>noun</a:t>
          </a:r>
          <a:endParaRPr lang="bg-BG" sz="1700" dirty="0">
            <a:solidFill>
              <a:schemeClr val="bg2"/>
            </a:solidFill>
          </a:endParaRPr>
        </a:p>
      </dgm:t>
    </dgm:pt>
    <dgm:pt modelId="{1375FF53-BD47-48F0-84EC-689192F8DB73}" type="parTrans" cxnId="{7F1FCD6B-C052-496A-A539-9D5983BE0D7F}">
      <dgm:prSet/>
      <dgm:spPr/>
      <dgm:t>
        <a:bodyPr/>
        <a:lstStyle/>
        <a:p>
          <a:endParaRPr lang="bg-BG" sz="1700"/>
        </a:p>
      </dgm:t>
    </dgm:pt>
    <dgm:pt modelId="{B5AF81AD-B003-45C1-B293-06AC888E8A3B}" type="sibTrans" cxnId="{7F1FCD6B-C052-496A-A539-9D5983BE0D7F}">
      <dgm:prSet/>
      <dgm:spPr/>
      <dgm:t>
        <a:bodyPr/>
        <a:lstStyle/>
        <a:p>
          <a:endParaRPr lang="bg-BG" sz="1700"/>
        </a:p>
      </dgm:t>
    </dgm:pt>
    <dgm:pt modelId="{96FE340B-2ADC-4DF6-B0B8-DA92586BC582}">
      <dgm:prSet phldrT="[Text]" custT="1"/>
      <dgm:spPr/>
      <dgm:t>
        <a:bodyPr/>
        <a:lstStyle/>
        <a:p>
          <a:r>
            <a:rPr lang="en-US" sz="1700">
              <a:solidFill>
                <a:schemeClr val="bg2"/>
              </a:solidFill>
            </a:rPr>
            <a:t>A reference to access a website</a:t>
          </a:r>
          <a:endParaRPr lang="bg-BG" sz="1700" dirty="0">
            <a:solidFill>
              <a:schemeClr val="bg2"/>
            </a:solidFill>
          </a:endParaRPr>
        </a:p>
      </dgm:t>
    </dgm:pt>
    <dgm:pt modelId="{30989E4A-E432-4E8C-87BB-88B78414B420}" type="parTrans" cxnId="{84DA6866-954C-48D0-9494-97571D19F895}">
      <dgm:prSet/>
      <dgm:spPr/>
      <dgm:t>
        <a:bodyPr/>
        <a:lstStyle/>
        <a:p>
          <a:endParaRPr lang="bg-BG" sz="1700"/>
        </a:p>
      </dgm:t>
    </dgm:pt>
    <dgm:pt modelId="{7507CA44-2CFE-454A-AF5C-A5508A79A2A8}" type="sibTrans" cxnId="{84DA6866-954C-48D0-9494-97571D19F895}">
      <dgm:prSet/>
      <dgm:spPr/>
      <dgm:t>
        <a:bodyPr/>
        <a:lstStyle/>
        <a:p>
          <a:endParaRPr lang="bg-BG" sz="1700"/>
        </a:p>
      </dgm:t>
    </dgm:pt>
    <dgm:pt modelId="{705F9C8F-5476-491E-B5A7-0AAA7EB2A470}" type="pres">
      <dgm:prSet presAssocID="{C765B2CF-A874-4063-A1FB-128765C3AEA5}" presName="Name0" presStyleCnt="0">
        <dgm:presLayoutVars>
          <dgm:chMax/>
          <dgm:chPref val="3"/>
          <dgm:dir/>
          <dgm:animOne val="branch"/>
          <dgm:animLvl val="lvl"/>
        </dgm:presLayoutVars>
      </dgm:prSet>
      <dgm:spPr/>
    </dgm:pt>
    <dgm:pt modelId="{C69493AB-CD8C-4697-B62E-27FB362E3953}" type="pres">
      <dgm:prSet presAssocID="{1A159965-8530-453C-A9AF-381A4CB672C0}" presName="composite" presStyleCnt="0"/>
      <dgm:spPr/>
    </dgm:pt>
    <dgm:pt modelId="{A06049C9-2321-4919-900F-ADBC89341959}" type="pres">
      <dgm:prSet presAssocID="{1A159965-8530-453C-A9AF-381A4CB672C0}" presName="FirstChild" presStyleLbl="revTx" presStyleIdx="0" presStyleCnt="8">
        <dgm:presLayoutVars>
          <dgm:chMax val="0"/>
          <dgm:chPref val="0"/>
          <dgm:bulletEnabled val="1"/>
        </dgm:presLayoutVars>
      </dgm:prSet>
      <dgm:spPr/>
    </dgm:pt>
    <dgm:pt modelId="{D91BEF0B-4A1B-40D4-8EF9-5B6257A047C3}" type="pres">
      <dgm:prSet presAssocID="{1A159965-8530-453C-A9AF-381A4CB672C0}" presName="Parent" presStyleLbl="alignNode1" presStyleIdx="0" presStyleCnt="4">
        <dgm:presLayoutVars>
          <dgm:chMax val="3"/>
          <dgm:chPref val="3"/>
          <dgm:bulletEnabled val="1"/>
        </dgm:presLayoutVars>
      </dgm:prSet>
      <dgm:spPr/>
    </dgm:pt>
    <dgm:pt modelId="{0EDB89D6-EDA8-4BBF-924D-21B0C41421F1}" type="pres">
      <dgm:prSet presAssocID="{1A159965-8530-453C-A9AF-381A4CB672C0}" presName="Accent" presStyleLbl="parChTrans1D1" presStyleIdx="0" presStyleCnt="4"/>
      <dgm:spPr/>
    </dgm:pt>
    <dgm:pt modelId="{68840787-948A-4D6E-B9A5-AEC823D3EEF7}" type="pres">
      <dgm:prSet presAssocID="{1A159965-8530-453C-A9AF-381A4CB672C0}" presName="Child" presStyleLbl="revTx" presStyleIdx="1" presStyleCnt="8">
        <dgm:presLayoutVars>
          <dgm:chMax val="0"/>
          <dgm:chPref val="0"/>
          <dgm:bulletEnabled val="1"/>
        </dgm:presLayoutVars>
      </dgm:prSet>
      <dgm:spPr/>
    </dgm:pt>
    <dgm:pt modelId="{E6641036-C13F-415A-A090-11A3552D8850}" type="pres">
      <dgm:prSet presAssocID="{857FDF7B-7D0B-4593-896A-28A4F7B91506}" presName="sibTrans" presStyleCnt="0"/>
      <dgm:spPr/>
    </dgm:pt>
    <dgm:pt modelId="{2FE398EC-CB08-41E7-9516-A0C80EE34E00}" type="pres">
      <dgm:prSet presAssocID="{38FF460B-8666-4351-9FD5-A1A6EBCD48B3}" presName="composite" presStyleCnt="0"/>
      <dgm:spPr/>
    </dgm:pt>
    <dgm:pt modelId="{BC5E1BB9-BA2D-473F-A4BE-75979E932588}" type="pres">
      <dgm:prSet presAssocID="{38FF460B-8666-4351-9FD5-A1A6EBCD48B3}" presName="FirstChild" presStyleLbl="revTx" presStyleIdx="2" presStyleCnt="8">
        <dgm:presLayoutVars>
          <dgm:chMax val="0"/>
          <dgm:chPref val="0"/>
          <dgm:bulletEnabled val="1"/>
        </dgm:presLayoutVars>
      </dgm:prSet>
      <dgm:spPr/>
    </dgm:pt>
    <dgm:pt modelId="{340D6625-3384-4832-A599-B57A52EE6696}" type="pres">
      <dgm:prSet presAssocID="{38FF460B-8666-4351-9FD5-A1A6EBCD48B3}" presName="Parent" presStyleLbl="alignNode1" presStyleIdx="1" presStyleCnt="4">
        <dgm:presLayoutVars>
          <dgm:chMax val="3"/>
          <dgm:chPref val="3"/>
          <dgm:bulletEnabled val="1"/>
        </dgm:presLayoutVars>
      </dgm:prSet>
      <dgm:spPr/>
    </dgm:pt>
    <dgm:pt modelId="{487E19ED-CE38-426E-8F82-1E70E17C4D7F}" type="pres">
      <dgm:prSet presAssocID="{38FF460B-8666-4351-9FD5-A1A6EBCD48B3}" presName="Accent" presStyleLbl="parChTrans1D1" presStyleIdx="1" presStyleCnt="4"/>
      <dgm:spPr/>
    </dgm:pt>
    <dgm:pt modelId="{6D71ACB9-6448-4ED3-A8E8-C7593D3188F7}" type="pres">
      <dgm:prSet presAssocID="{38FF460B-8666-4351-9FD5-A1A6EBCD48B3}" presName="Child" presStyleLbl="revTx" presStyleIdx="3" presStyleCnt="8">
        <dgm:presLayoutVars>
          <dgm:chMax val="0"/>
          <dgm:chPref val="0"/>
          <dgm:bulletEnabled val="1"/>
        </dgm:presLayoutVars>
      </dgm:prSet>
      <dgm:spPr/>
    </dgm:pt>
    <dgm:pt modelId="{19AEA8C0-B728-4503-8946-0014C29510C8}" type="pres">
      <dgm:prSet presAssocID="{9220A798-1B93-451F-A755-8A86251B71E0}" presName="sibTrans" presStyleCnt="0"/>
      <dgm:spPr/>
    </dgm:pt>
    <dgm:pt modelId="{875DF15D-0FA9-48E3-B2F8-13FE7B046FC0}" type="pres">
      <dgm:prSet presAssocID="{D5BAE844-72CB-4D33-A681-FF2A0F4FA40A}" presName="composite" presStyleCnt="0"/>
      <dgm:spPr/>
    </dgm:pt>
    <dgm:pt modelId="{EC89E848-61B0-43C9-8526-EEA2314DB1BC}" type="pres">
      <dgm:prSet presAssocID="{D5BAE844-72CB-4D33-A681-FF2A0F4FA40A}" presName="FirstChild" presStyleLbl="revTx" presStyleIdx="4" presStyleCnt="8">
        <dgm:presLayoutVars>
          <dgm:chMax val="0"/>
          <dgm:chPref val="0"/>
          <dgm:bulletEnabled val="1"/>
        </dgm:presLayoutVars>
      </dgm:prSet>
      <dgm:spPr/>
    </dgm:pt>
    <dgm:pt modelId="{5EC3A8E7-459D-4DCB-8791-9059F1FDA4F5}" type="pres">
      <dgm:prSet presAssocID="{D5BAE844-72CB-4D33-A681-FF2A0F4FA40A}" presName="Parent" presStyleLbl="alignNode1" presStyleIdx="2" presStyleCnt="4">
        <dgm:presLayoutVars>
          <dgm:chMax val="3"/>
          <dgm:chPref val="3"/>
          <dgm:bulletEnabled val="1"/>
        </dgm:presLayoutVars>
      </dgm:prSet>
      <dgm:spPr/>
    </dgm:pt>
    <dgm:pt modelId="{3EF5DB83-CCAC-4A74-A924-6DDAA7D5A6C5}" type="pres">
      <dgm:prSet presAssocID="{D5BAE844-72CB-4D33-A681-FF2A0F4FA40A}" presName="Accent" presStyleLbl="parChTrans1D1" presStyleIdx="2" presStyleCnt="4"/>
      <dgm:spPr/>
    </dgm:pt>
    <dgm:pt modelId="{D6EF89C4-E6E2-4F81-B3AE-46C56C83B6BD}" type="pres">
      <dgm:prSet presAssocID="{D5BAE844-72CB-4D33-A681-FF2A0F4FA40A}" presName="Child" presStyleLbl="revTx" presStyleIdx="5" presStyleCnt="8">
        <dgm:presLayoutVars>
          <dgm:chMax val="0"/>
          <dgm:chPref val="0"/>
          <dgm:bulletEnabled val="1"/>
        </dgm:presLayoutVars>
      </dgm:prSet>
      <dgm:spPr/>
    </dgm:pt>
    <dgm:pt modelId="{074D6D8C-3A3C-4999-B79D-679AC55F3352}" type="pres">
      <dgm:prSet presAssocID="{5BEE3D46-B4AF-4DD0-B9E4-4A45F1DD3819}" presName="sibTrans" presStyleCnt="0"/>
      <dgm:spPr/>
    </dgm:pt>
    <dgm:pt modelId="{CD1CCD85-DC65-4FDF-B097-62F08C266EFD}" type="pres">
      <dgm:prSet presAssocID="{87222DD0-6318-45FC-A7EC-8783C65E6068}" presName="composite" presStyleCnt="0"/>
      <dgm:spPr/>
    </dgm:pt>
    <dgm:pt modelId="{1993F69A-1B4A-4EB8-9DB5-490DF9CEA553}" type="pres">
      <dgm:prSet presAssocID="{87222DD0-6318-45FC-A7EC-8783C65E6068}" presName="FirstChild" presStyleLbl="revTx" presStyleIdx="6" presStyleCnt="8">
        <dgm:presLayoutVars>
          <dgm:chMax val="0"/>
          <dgm:chPref val="0"/>
          <dgm:bulletEnabled val="1"/>
        </dgm:presLayoutVars>
      </dgm:prSet>
      <dgm:spPr/>
    </dgm:pt>
    <dgm:pt modelId="{64DD38E5-F939-4A37-BBEB-B6E208A1FD4A}" type="pres">
      <dgm:prSet presAssocID="{87222DD0-6318-45FC-A7EC-8783C65E6068}" presName="Parent" presStyleLbl="alignNode1" presStyleIdx="3" presStyleCnt="4">
        <dgm:presLayoutVars>
          <dgm:chMax val="3"/>
          <dgm:chPref val="3"/>
          <dgm:bulletEnabled val="1"/>
        </dgm:presLayoutVars>
      </dgm:prSet>
      <dgm:spPr/>
    </dgm:pt>
    <dgm:pt modelId="{4EBB345D-FF96-4B65-9F02-D1D51228FEEA}" type="pres">
      <dgm:prSet presAssocID="{87222DD0-6318-45FC-A7EC-8783C65E6068}" presName="Accent" presStyleLbl="parChTrans1D1" presStyleIdx="3" presStyleCnt="4"/>
      <dgm:spPr/>
    </dgm:pt>
    <dgm:pt modelId="{A999B14B-80E6-4DAA-8B1B-3366F359A6A5}" type="pres">
      <dgm:prSet presAssocID="{87222DD0-6318-45FC-A7EC-8783C65E6068}" presName="Child" presStyleLbl="revTx" presStyleIdx="7" presStyleCnt="8">
        <dgm:presLayoutVars>
          <dgm:chMax val="0"/>
          <dgm:chPref val="0"/>
          <dgm:bulletEnabled val="1"/>
        </dgm:presLayoutVars>
      </dgm:prSet>
      <dgm:spPr/>
    </dgm:pt>
  </dgm:ptLst>
  <dgm:cxnLst>
    <dgm:cxn modelId="{3A5E210E-E874-4C11-A58E-7E0A37D00AEF}" srcId="{C765B2CF-A874-4063-A1FB-128765C3AEA5}" destId="{1A159965-8530-453C-A9AF-381A4CB672C0}" srcOrd="0" destOrd="0" parTransId="{43ABCD8D-A58C-428B-B586-0858941CB396}" sibTransId="{857FDF7B-7D0B-4593-896A-28A4F7B91506}"/>
    <dgm:cxn modelId="{BFA20A11-7382-4C51-A477-7055CDBA0525}" type="presOf" srcId="{13CA4EDE-22D5-4F10-A00F-96A386AF4663}" destId="{A06049C9-2321-4919-900F-ADBC89341959}" srcOrd="0" destOrd="0" presId="urn:microsoft.com/office/officeart/2011/layout/TabList"/>
    <dgm:cxn modelId="{8F00B714-124A-44A8-A19A-273F3CBB184D}" srcId="{D5BAE844-72CB-4D33-A681-FF2A0F4FA40A}" destId="{B18F67B1-DC96-48F7-9254-6D086E09B6CB}" srcOrd="0" destOrd="0" parTransId="{DFAF45B2-54EB-45F9-98B0-DEC57021C191}" sibTransId="{563C18EA-BBFD-4538-A78D-878FA5148C6E}"/>
    <dgm:cxn modelId="{FE7CD234-AAB7-4886-9406-EC593224D8D5}" srcId="{C765B2CF-A874-4063-A1FB-128765C3AEA5}" destId="{38FF460B-8666-4351-9FD5-A1A6EBCD48B3}" srcOrd="1" destOrd="0" parTransId="{071016D9-13EB-4939-9C3A-4C87068B01F5}" sibTransId="{9220A798-1B93-451F-A755-8A86251B71E0}"/>
    <dgm:cxn modelId="{4E02B13B-AF9D-43AF-AC3B-0917498C2C85}" type="presOf" srcId="{96FE340B-2ADC-4DF6-B0B8-DA92586BC582}" destId="{A999B14B-80E6-4DAA-8B1B-3366F359A6A5}" srcOrd="0" destOrd="0" presId="urn:microsoft.com/office/officeart/2011/layout/TabList"/>
    <dgm:cxn modelId="{D014005B-B6AE-4F50-9948-D6BFE12AFBA3}" type="presOf" srcId="{1A159965-8530-453C-A9AF-381A4CB672C0}" destId="{D91BEF0B-4A1B-40D4-8EF9-5B6257A047C3}" srcOrd="0" destOrd="0" presId="urn:microsoft.com/office/officeart/2011/layout/TabList"/>
    <dgm:cxn modelId="{786B6B5F-5871-4118-86E5-9A6CAA3AE596}" type="presOf" srcId="{D3027A2B-6DCC-4066-868C-DD15BCEEB049}" destId="{68840787-948A-4D6E-B9A5-AEC823D3EEF7}" srcOrd="0" destOrd="0" presId="urn:microsoft.com/office/officeart/2011/layout/TabList"/>
    <dgm:cxn modelId="{84DA6866-954C-48D0-9494-97571D19F895}" srcId="{87222DD0-6318-45FC-A7EC-8783C65E6068}" destId="{96FE340B-2ADC-4DF6-B0B8-DA92586BC582}" srcOrd="1" destOrd="0" parTransId="{30989E4A-E432-4E8C-87BB-88B78414B420}" sibTransId="{7507CA44-2CFE-454A-AF5C-A5508A79A2A8}"/>
    <dgm:cxn modelId="{7DC2CA69-997D-4A8B-870D-031133DDCF96}" type="presOf" srcId="{87222DD0-6318-45FC-A7EC-8783C65E6068}" destId="{64DD38E5-F939-4A37-BBEB-B6E208A1FD4A}" srcOrd="0" destOrd="0" presId="urn:microsoft.com/office/officeart/2011/layout/TabList"/>
    <dgm:cxn modelId="{73C4C34A-3529-46E2-A64F-B0D9370B65C9}" type="presOf" srcId="{88893E5A-8803-4571-8197-2FDAD0037043}" destId="{D6EF89C4-E6E2-4F81-B3AE-46C56C83B6BD}" srcOrd="0" destOrd="0" presId="urn:microsoft.com/office/officeart/2011/layout/TabList"/>
    <dgm:cxn modelId="{7F1FCD6B-C052-496A-A539-9D5983BE0D7F}" srcId="{87222DD0-6318-45FC-A7EC-8783C65E6068}" destId="{B3419935-0BA6-4146-ACD6-D19D8C954323}" srcOrd="0" destOrd="0" parTransId="{1375FF53-BD47-48F0-84EC-689192F8DB73}" sibTransId="{B5AF81AD-B003-45C1-B293-06AC888E8A3B}"/>
    <dgm:cxn modelId="{73FBCB75-80D2-4457-B9C3-9F3A0388A382}" srcId="{38FF460B-8666-4351-9FD5-A1A6EBCD48B3}" destId="{C72D97ED-344C-4C98-8BFC-067E60248D0F}" srcOrd="0" destOrd="0" parTransId="{A0F22C36-8797-46AD-B8F5-BA25DC3B717D}" sibTransId="{085DB7E1-6E7A-43E9-9C26-858EB7A39619}"/>
    <dgm:cxn modelId="{CA465A7F-4119-4ACE-83C7-1A50BBBAE1DE}" type="presOf" srcId="{B3419935-0BA6-4146-ACD6-D19D8C954323}" destId="{1993F69A-1B4A-4EB8-9DB5-490DF9CEA553}" srcOrd="0" destOrd="0" presId="urn:microsoft.com/office/officeart/2011/layout/TabList"/>
    <dgm:cxn modelId="{B5D15D82-84BA-4C1D-A5B0-D3C4A67F771A}" srcId="{1A159965-8530-453C-A9AF-381A4CB672C0}" destId="{13CA4EDE-22D5-4F10-A00F-96A386AF4663}" srcOrd="0" destOrd="0" parTransId="{EEE9C514-8D5C-4DC7-A8D2-2EFED09C9318}" sibTransId="{2A93F89D-C081-4A23-ACC0-55545DD6B0DC}"/>
    <dgm:cxn modelId="{9CF7E4A0-D5F6-44B2-80F8-718E60D40141}" srcId="{C765B2CF-A874-4063-A1FB-128765C3AEA5}" destId="{87222DD0-6318-45FC-A7EC-8783C65E6068}" srcOrd="3" destOrd="0" parTransId="{5AA4A32E-D74E-4337-BB3B-31752BD99E86}" sibTransId="{2E23D7DB-1EB3-431F-B2AA-38279884DB4A}"/>
    <dgm:cxn modelId="{DB0ACEA4-174C-4E72-A383-04E99FD705DE}" srcId="{D5BAE844-72CB-4D33-A681-FF2A0F4FA40A}" destId="{88893E5A-8803-4571-8197-2FDAD0037043}" srcOrd="1" destOrd="0" parTransId="{B5AFED06-D830-443F-BAA8-51941F7770DC}" sibTransId="{6A687595-9EA3-4E65-B1BC-AF69E7D810C7}"/>
    <dgm:cxn modelId="{9EC9D9AB-3467-484D-8E2B-35EE691A2A9A}" srcId="{1A159965-8530-453C-A9AF-381A4CB672C0}" destId="{D3027A2B-6DCC-4066-868C-DD15BCEEB049}" srcOrd="1" destOrd="0" parTransId="{D7D2CCD6-D29E-4505-8FEC-15B56333D032}" sibTransId="{133D23A0-43D1-4606-B9D8-2E46D0579C5B}"/>
    <dgm:cxn modelId="{B081C2B3-1B45-484A-87E8-554687DEC73B}" type="presOf" srcId="{D5BAE844-72CB-4D33-A681-FF2A0F4FA40A}" destId="{5EC3A8E7-459D-4DCB-8791-9059F1FDA4F5}" srcOrd="0" destOrd="0" presId="urn:microsoft.com/office/officeart/2011/layout/TabList"/>
    <dgm:cxn modelId="{4257C7C4-FA4B-4BE9-A8F8-A5995BD1C2B2}" type="presOf" srcId="{B18F67B1-DC96-48F7-9254-6D086E09B6CB}" destId="{EC89E848-61B0-43C9-8526-EEA2314DB1BC}" srcOrd="0" destOrd="0" presId="urn:microsoft.com/office/officeart/2011/layout/TabList"/>
    <dgm:cxn modelId="{3D8C6CD5-9012-4992-A2B6-D017C69255D5}" type="presOf" srcId="{C72D97ED-344C-4C98-8BFC-067E60248D0F}" destId="{BC5E1BB9-BA2D-473F-A4BE-75979E932588}" srcOrd="0" destOrd="0" presId="urn:microsoft.com/office/officeart/2011/layout/TabList"/>
    <dgm:cxn modelId="{A07F81DA-3692-4523-AA8F-713AE57C7EEC}" srcId="{C765B2CF-A874-4063-A1FB-128765C3AEA5}" destId="{D5BAE844-72CB-4D33-A681-FF2A0F4FA40A}" srcOrd="2" destOrd="0" parTransId="{6682DEFE-2453-4E73-A1A5-C32F3CAF2F58}" sibTransId="{5BEE3D46-B4AF-4DD0-B9E4-4A45F1DD3819}"/>
    <dgm:cxn modelId="{F04585DB-9C65-411A-813D-B93D3E6FE43B}" type="presOf" srcId="{C765B2CF-A874-4063-A1FB-128765C3AEA5}" destId="{705F9C8F-5476-491E-B5A7-0AAA7EB2A470}" srcOrd="0" destOrd="0" presId="urn:microsoft.com/office/officeart/2011/layout/TabList"/>
    <dgm:cxn modelId="{D0B25EDD-66B3-4440-95FB-6BD55FA0E846}" srcId="{38FF460B-8666-4351-9FD5-A1A6EBCD48B3}" destId="{BD1D46FE-BF05-4A5E-9488-781E9A982787}" srcOrd="1" destOrd="0" parTransId="{EC6BCBD1-C24C-457F-A2D5-7A5611E00877}" sibTransId="{B90AAED0-626A-4A71-91D9-5E2043A24EB3}"/>
    <dgm:cxn modelId="{F26E94DD-A937-40F6-8578-AEA994D8112C}" type="presOf" srcId="{38FF460B-8666-4351-9FD5-A1A6EBCD48B3}" destId="{340D6625-3384-4832-A599-B57A52EE6696}" srcOrd="0" destOrd="0" presId="urn:microsoft.com/office/officeart/2011/layout/TabList"/>
    <dgm:cxn modelId="{3B7841E3-B17A-4E93-BD3A-7BC4BADE3599}" type="presOf" srcId="{BD1D46FE-BF05-4A5E-9488-781E9A982787}" destId="{6D71ACB9-6448-4ED3-A8E8-C7593D3188F7}" srcOrd="0" destOrd="0" presId="urn:microsoft.com/office/officeart/2011/layout/TabList"/>
    <dgm:cxn modelId="{790E984C-DE2A-4DCF-9796-7A7457FC207F}" type="presParOf" srcId="{705F9C8F-5476-491E-B5A7-0AAA7EB2A470}" destId="{C69493AB-CD8C-4697-B62E-27FB362E3953}" srcOrd="0" destOrd="0" presId="urn:microsoft.com/office/officeart/2011/layout/TabList"/>
    <dgm:cxn modelId="{B3C6D086-2233-41FC-8DF2-BAE0291522A4}" type="presParOf" srcId="{C69493AB-CD8C-4697-B62E-27FB362E3953}" destId="{A06049C9-2321-4919-900F-ADBC89341959}" srcOrd="0" destOrd="0" presId="urn:microsoft.com/office/officeart/2011/layout/TabList"/>
    <dgm:cxn modelId="{030CA275-E19D-4336-8798-8FAD415718B4}" type="presParOf" srcId="{C69493AB-CD8C-4697-B62E-27FB362E3953}" destId="{D91BEF0B-4A1B-40D4-8EF9-5B6257A047C3}" srcOrd="1" destOrd="0" presId="urn:microsoft.com/office/officeart/2011/layout/TabList"/>
    <dgm:cxn modelId="{B3599BF6-2599-4C39-B127-96C08D422648}" type="presParOf" srcId="{C69493AB-CD8C-4697-B62E-27FB362E3953}" destId="{0EDB89D6-EDA8-4BBF-924D-21B0C41421F1}" srcOrd="2" destOrd="0" presId="urn:microsoft.com/office/officeart/2011/layout/TabList"/>
    <dgm:cxn modelId="{B5523476-8AB2-4D93-B893-BF61DA06BA0F}" type="presParOf" srcId="{705F9C8F-5476-491E-B5A7-0AAA7EB2A470}" destId="{68840787-948A-4D6E-B9A5-AEC823D3EEF7}" srcOrd="1" destOrd="0" presId="urn:microsoft.com/office/officeart/2011/layout/TabList"/>
    <dgm:cxn modelId="{8EBE28BA-A2BB-4C21-A91C-F9FF1C1B6469}" type="presParOf" srcId="{705F9C8F-5476-491E-B5A7-0AAA7EB2A470}" destId="{E6641036-C13F-415A-A090-11A3552D8850}" srcOrd="2" destOrd="0" presId="urn:microsoft.com/office/officeart/2011/layout/TabList"/>
    <dgm:cxn modelId="{17569CE8-9D92-45E0-923D-1CC6671A5A50}" type="presParOf" srcId="{705F9C8F-5476-491E-B5A7-0AAA7EB2A470}" destId="{2FE398EC-CB08-41E7-9516-A0C80EE34E00}" srcOrd="3" destOrd="0" presId="urn:microsoft.com/office/officeart/2011/layout/TabList"/>
    <dgm:cxn modelId="{C867CB2D-34D8-40FE-BC07-10F340ED44E1}" type="presParOf" srcId="{2FE398EC-CB08-41E7-9516-A0C80EE34E00}" destId="{BC5E1BB9-BA2D-473F-A4BE-75979E932588}" srcOrd="0" destOrd="0" presId="urn:microsoft.com/office/officeart/2011/layout/TabList"/>
    <dgm:cxn modelId="{1DED6BC4-F580-4DE8-B90D-0C05BB645FF0}" type="presParOf" srcId="{2FE398EC-CB08-41E7-9516-A0C80EE34E00}" destId="{340D6625-3384-4832-A599-B57A52EE6696}" srcOrd="1" destOrd="0" presId="urn:microsoft.com/office/officeart/2011/layout/TabList"/>
    <dgm:cxn modelId="{17C6F55C-FC69-4A2A-B72C-F66A41993D8E}" type="presParOf" srcId="{2FE398EC-CB08-41E7-9516-A0C80EE34E00}" destId="{487E19ED-CE38-426E-8F82-1E70E17C4D7F}" srcOrd="2" destOrd="0" presId="urn:microsoft.com/office/officeart/2011/layout/TabList"/>
    <dgm:cxn modelId="{F392AA57-5163-4B31-9FEA-C735F7B9D7C2}" type="presParOf" srcId="{705F9C8F-5476-491E-B5A7-0AAA7EB2A470}" destId="{6D71ACB9-6448-4ED3-A8E8-C7593D3188F7}" srcOrd="4" destOrd="0" presId="urn:microsoft.com/office/officeart/2011/layout/TabList"/>
    <dgm:cxn modelId="{46BD28AA-462E-40DE-BBF3-76C756CF150C}" type="presParOf" srcId="{705F9C8F-5476-491E-B5A7-0AAA7EB2A470}" destId="{19AEA8C0-B728-4503-8946-0014C29510C8}" srcOrd="5" destOrd="0" presId="urn:microsoft.com/office/officeart/2011/layout/TabList"/>
    <dgm:cxn modelId="{60088324-3D41-4186-B6E2-6953B218DB14}" type="presParOf" srcId="{705F9C8F-5476-491E-B5A7-0AAA7EB2A470}" destId="{875DF15D-0FA9-48E3-B2F8-13FE7B046FC0}" srcOrd="6" destOrd="0" presId="urn:microsoft.com/office/officeart/2011/layout/TabList"/>
    <dgm:cxn modelId="{FA5A985B-5637-4282-A3CB-C70D2046E6AC}" type="presParOf" srcId="{875DF15D-0FA9-48E3-B2F8-13FE7B046FC0}" destId="{EC89E848-61B0-43C9-8526-EEA2314DB1BC}" srcOrd="0" destOrd="0" presId="urn:microsoft.com/office/officeart/2011/layout/TabList"/>
    <dgm:cxn modelId="{64ACF8B6-D4A2-4040-9F45-68CFB4C4C2D8}" type="presParOf" srcId="{875DF15D-0FA9-48E3-B2F8-13FE7B046FC0}" destId="{5EC3A8E7-459D-4DCB-8791-9059F1FDA4F5}" srcOrd="1" destOrd="0" presId="urn:microsoft.com/office/officeart/2011/layout/TabList"/>
    <dgm:cxn modelId="{4B21E7DD-6617-43DF-AE53-E3960DCC0EA4}" type="presParOf" srcId="{875DF15D-0FA9-48E3-B2F8-13FE7B046FC0}" destId="{3EF5DB83-CCAC-4A74-A924-6DDAA7D5A6C5}" srcOrd="2" destOrd="0" presId="urn:microsoft.com/office/officeart/2011/layout/TabList"/>
    <dgm:cxn modelId="{6F602540-AA18-490E-97C3-F8F0DA99D06A}" type="presParOf" srcId="{705F9C8F-5476-491E-B5A7-0AAA7EB2A470}" destId="{D6EF89C4-E6E2-4F81-B3AE-46C56C83B6BD}" srcOrd="7" destOrd="0" presId="urn:microsoft.com/office/officeart/2011/layout/TabList"/>
    <dgm:cxn modelId="{702A3A75-86D5-41B6-93E8-F4864FE45BC1}" type="presParOf" srcId="{705F9C8F-5476-491E-B5A7-0AAA7EB2A470}" destId="{074D6D8C-3A3C-4999-B79D-679AC55F3352}" srcOrd="8" destOrd="0" presId="urn:microsoft.com/office/officeart/2011/layout/TabList"/>
    <dgm:cxn modelId="{8F25385B-0519-4739-AC35-87D424D8C93C}" type="presParOf" srcId="{705F9C8F-5476-491E-B5A7-0AAA7EB2A470}" destId="{CD1CCD85-DC65-4FDF-B097-62F08C266EFD}" srcOrd="9" destOrd="0" presId="urn:microsoft.com/office/officeart/2011/layout/TabList"/>
    <dgm:cxn modelId="{869C56E1-174A-43EE-8A75-DF845FD654A5}" type="presParOf" srcId="{CD1CCD85-DC65-4FDF-B097-62F08C266EFD}" destId="{1993F69A-1B4A-4EB8-9DB5-490DF9CEA553}" srcOrd="0" destOrd="0" presId="urn:microsoft.com/office/officeart/2011/layout/TabList"/>
    <dgm:cxn modelId="{E753DACE-DCAB-4D96-A3C5-21DBFF3B3B1E}" type="presParOf" srcId="{CD1CCD85-DC65-4FDF-B097-62F08C266EFD}" destId="{64DD38E5-F939-4A37-BBEB-B6E208A1FD4A}" srcOrd="1" destOrd="0" presId="urn:microsoft.com/office/officeart/2011/layout/TabList"/>
    <dgm:cxn modelId="{C67979ED-E802-4053-BF3A-07180C68E283}" type="presParOf" srcId="{CD1CCD85-DC65-4FDF-B097-62F08C266EFD}" destId="{4EBB345D-FF96-4B65-9F02-D1D51228FEEA}" srcOrd="2" destOrd="0" presId="urn:microsoft.com/office/officeart/2011/layout/TabList"/>
    <dgm:cxn modelId="{83F416C5-C4CB-41A2-8B57-A4C0E97CA75F}" type="presParOf" srcId="{705F9C8F-5476-491E-B5A7-0AAA7EB2A470}" destId="{A999B14B-80E6-4DAA-8B1B-3366F359A6A5}" srcOrd="10"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52F03B-23F9-48BC-81AD-A091E6E6570C}" type="doc">
      <dgm:prSet loTypeId="urn:microsoft.com/office/officeart/2005/8/layout/radial2" loCatId="relationship" qsTypeId="urn:microsoft.com/office/officeart/2005/8/quickstyle/simple1" qsCatId="simple" csTypeId="urn:microsoft.com/office/officeart/2005/8/colors/accent2_4" csCatId="accent2" phldr="1"/>
      <dgm:spPr/>
      <dgm:t>
        <a:bodyPr/>
        <a:lstStyle/>
        <a:p>
          <a:endParaRPr lang="bg-BG"/>
        </a:p>
      </dgm:t>
    </dgm:pt>
    <dgm:pt modelId="{CA4058A3-4FBB-4F17-9405-E93029AB672D}">
      <dgm:prSet phldrT="[Text]"/>
      <dgm:spPr/>
      <dgm:t>
        <a:bodyPr/>
        <a:lstStyle/>
        <a:p>
          <a:r>
            <a:rPr lang="en-US">
              <a:solidFill>
                <a:schemeClr val="accent6">
                  <a:lumMod val="50000"/>
                </a:schemeClr>
              </a:solidFill>
            </a:rPr>
            <a:t>Number of classes</a:t>
          </a:r>
          <a:endParaRPr lang="bg-BG" dirty="0">
            <a:solidFill>
              <a:schemeClr val="accent6">
                <a:lumMod val="50000"/>
              </a:schemeClr>
            </a:solidFill>
          </a:endParaRPr>
        </a:p>
      </dgm:t>
    </dgm:pt>
    <dgm:pt modelId="{081B6BC1-2B63-4C9F-B983-D9B2050AAD2B}" type="parTrans" cxnId="{18A0DCED-297C-4C89-ADE6-E727FFE90A4E}">
      <dgm:prSet/>
      <dgm:spPr/>
      <dgm:t>
        <a:bodyPr/>
        <a:lstStyle/>
        <a:p>
          <a:endParaRPr lang="bg-BG">
            <a:solidFill>
              <a:schemeClr val="accent6">
                <a:lumMod val="50000"/>
              </a:schemeClr>
            </a:solidFill>
          </a:endParaRPr>
        </a:p>
      </dgm:t>
    </dgm:pt>
    <dgm:pt modelId="{64280866-B972-459D-9A07-B5683E40BD58}" type="sibTrans" cxnId="{18A0DCED-297C-4C89-ADE6-E727FFE90A4E}">
      <dgm:prSet/>
      <dgm:spPr/>
      <dgm:t>
        <a:bodyPr/>
        <a:lstStyle/>
        <a:p>
          <a:endParaRPr lang="bg-BG">
            <a:solidFill>
              <a:schemeClr val="accent6">
                <a:lumMod val="50000"/>
              </a:schemeClr>
            </a:solidFill>
          </a:endParaRPr>
        </a:p>
      </dgm:t>
    </dgm:pt>
    <dgm:pt modelId="{935FBB74-4EDA-436E-AA54-735B21D57465}">
      <dgm:prSet phldrT="[Text]"/>
      <dgm:spPr/>
      <dgm:t>
        <a:bodyPr/>
        <a:lstStyle/>
        <a:p>
          <a:r>
            <a:rPr lang="en-US">
              <a:solidFill>
                <a:schemeClr val="accent6">
                  <a:lumMod val="50000"/>
                </a:schemeClr>
              </a:solidFill>
            </a:rPr>
            <a:t>12</a:t>
          </a:r>
          <a:endParaRPr lang="bg-BG" dirty="0">
            <a:solidFill>
              <a:schemeClr val="accent6">
                <a:lumMod val="50000"/>
              </a:schemeClr>
            </a:solidFill>
          </a:endParaRPr>
        </a:p>
      </dgm:t>
    </dgm:pt>
    <dgm:pt modelId="{E19F5380-47EB-4D3F-AC46-BC618D55E77A}" type="parTrans" cxnId="{673E19A3-8AC6-46D6-908D-BA016D6F81EE}">
      <dgm:prSet/>
      <dgm:spPr/>
      <dgm:t>
        <a:bodyPr/>
        <a:lstStyle/>
        <a:p>
          <a:endParaRPr lang="bg-BG">
            <a:solidFill>
              <a:schemeClr val="accent6">
                <a:lumMod val="50000"/>
              </a:schemeClr>
            </a:solidFill>
          </a:endParaRPr>
        </a:p>
      </dgm:t>
    </dgm:pt>
    <dgm:pt modelId="{4D6ECBA1-1BD8-4BDF-B150-CC1836303CA8}" type="sibTrans" cxnId="{673E19A3-8AC6-46D6-908D-BA016D6F81EE}">
      <dgm:prSet/>
      <dgm:spPr/>
      <dgm:t>
        <a:bodyPr/>
        <a:lstStyle/>
        <a:p>
          <a:endParaRPr lang="bg-BG">
            <a:solidFill>
              <a:schemeClr val="accent6">
                <a:lumMod val="50000"/>
              </a:schemeClr>
            </a:solidFill>
          </a:endParaRPr>
        </a:p>
      </dgm:t>
    </dgm:pt>
    <dgm:pt modelId="{2ED60F9B-ABCF-410C-B47F-37A103F77B7F}">
      <dgm:prSet phldrT="[Text]"/>
      <dgm:spPr/>
      <dgm:t>
        <a:bodyPr/>
        <a:lstStyle/>
        <a:p>
          <a:r>
            <a:rPr lang="en-US">
              <a:solidFill>
                <a:schemeClr val="accent6">
                  <a:lumMod val="50000"/>
                </a:schemeClr>
              </a:solidFill>
            </a:rPr>
            <a:t>Number of DP</a:t>
          </a:r>
          <a:endParaRPr lang="bg-BG" dirty="0">
            <a:solidFill>
              <a:schemeClr val="accent6">
                <a:lumMod val="50000"/>
              </a:schemeClr>
            </a:solidFill>
          </a:endParaRPr>
        </a:p>
      </dgm:t>
    </dgm:pt>
    <dgm:pt modelId="{FA37475F-F871-4995-ADAD-49713A3173E6}" type="parTrans" cxnId="{48BE4EB4-E1F6-45D5-A17C-C6007A47D962}">
      <dgm:prSet/>
      <dgm:spPr/>
      <dgm:t>
        <a:bodyPr/>
        <a:lstStyle/>
        <a:p>
          <a:endParaRPr lang="bg-BG">
            <a:solidFill>
              <a:schemeClr val="accent6">
                <a:lumMod val="50000"/>
              </a:schemeClr>
            </a:solidFill>
          </a:endParaRPr>
        </a:p>
      </dgm:t>
    </dgm:pt>
    <dgm:pt modelId="{82350814-0B9D-44F4-A594-72601C26B564}" type="sibTrans" cxnId="{48BE4EB4-E1F6-45D5-A17C-C6007A47D962}">
      <dgm:prSet/>
      <dgm:spPr/>
      <dgm:t>
        <a:bodyPr/>
        <a:lstStyle/>
        <a:p>
          <a:endParaRPr lang="bg-BG">
            <a:solidFill>
              <a:schemeClr val="accent6">
                <a:lumMod val="50000"/>
              </a:schemeClr>
            </a:solidFill>
          </a:endParaRPr>
        </a:p>
      </dgm:t>
    </dgm:pt>
    <dgm:pt modelId="{D3BD9140-5DB9-4846-BD76-E0D5E4567C3B}">
      <dgm:prSet phldrT="[Text]"/>
      <dgm:spPr/>
      <dgm:t>
        <a:bodyPr/>
        <a:lstStyle/>
        <a:p>
          <a:r>
            <a:rPr lang="en-US">
              <a:solidFill>
                <a:schemeClr val="accent6">
                  <a:lumMod val="50000"/>
                </a:schemeClr>
              </a:solidFill>
            </a:rPr>
            <a:t>11</a:t>
          </a:r>
          <a:endParaRPr lang="bg-BG" dirty="0">
            <a:solidFill>
              <a:schemeClr val="accent6">
                <a:lumMod val="50000"/>
              </a:schemeClr>
            </a:solidFill>
          </a:endParaRPr>
        </a:p>
      </dgm:t>
    </dgm:pt>
    <dgm:pt modelId="{5D663700-5CB7-44BB-A369-EBCD039473D0}" type="parTrans" cxnId="{084E78B6-19C7-45BB-A402-CBE79D264579}">
      <dgm:prSet/>
      <dgm:spPr/>
      <dgm:t>
        <a:bodyPr/>
        <a:lstStyle/>
        <a:p>
          <a:endParaRPr lang="bg-BG">
            <a:solidFill>
              <a:schemeClr val="accent6">
                <a:lumMod val="50000"/>
              </a:schemeClr>
            </a:solidFill>
          </a:endParaRPr>
        </a:p>
      </dgm:t>
    </dgm:pt>
    <dgm:pt modelId="{0EFF0E26-571F-47F1-A7F6-1CEAB3E90104}" type="sibTrans" cxnId="{084E78B6-19C7-45BB-A402-CBE79D264579}">
      <dgm:prSet/>
      <dgm:spPr/>
      <dgm:t>
        <a:bodyPr/>
        <a:lstStyle/>
        <a:p>
          <a:endParaRPr lang="bg-BG">
            <a:solidFill>
              <a:schemeClr val="accent6">
                <a:lumMod val="50000"/>
              </a:schemeClr>
            </a:solidFill>
          </a:endParaRPr>
        </a:p>
      </dgm:t>
    </dgm:pt>
    <dgm:pt modelId="{6324FC10-FDA3-457D-B6C6-6404E2D3CC93}">
      <dgm:prSet phldrT="[Text]"/>
      <dgm:spPr/>
      <dgm:t>
        <a:bodyPr/>
        <a:lstStyle/>
        <a:p>
          <a:r>
            <a:rPr lang="en-US">
              <a:solidFill>
                <a:schemeClr val="accent6">
                  <a:lumMod val="50000"/>
                </a:schemeClr>
              </a:solidFill>
            </a:rPr>
            <a:t>Number of OP</a:t>
          </a:r>
          <a:endParaRPr lang="bg-BG" dirty="0">
            <a:solidFill>
              <a:schemeClr val="accent6">
                <a:lumMod val="50000"/>
              </a:schemeClr>
            </a:solidFill>
          </a:endParaRPr>
        </a:p>
      </dgm:t>
    </dgm:pt>
    <dgm:pt modelId="{A8611223-C760-47C1-B51C-0E2E26451C8F}" type="parTrans" cxnId="{14473739-3B5D-4425-AC93-82950A31EDFB}">
      <dgm:prSet/>
      <dgm:spPr/>
      <dgm:t>
        <a:bodyPr/>
        <a:lstStyle/>
        <a:p>
          <a:endParaRPr lang="bg-BG">
            <a:solidFill>
              <a:schemeClr val="accent6">
                <a:lumMod val="50000"/>
              </a:schemeClr>
            </a:solidFill>
          </a:endParaRPr>
        </a:p>
      </dgm:t>
    </dgm:pt>
    <dgm:pt modelId="{C9DDE503-D45A-43F7-9FAE-4DFF38DFD5D0}" type="sibTrans" cxnId="{14473739-3B5D-4425-AC93-82950A31EDFB}">
      <dgm:prSet/>
      <dgm:spPr/>
      <dgm:t>
        <a:bodyPr/>
        <a:lstStyle/>
        <a:p>
          <a:endParaRPr lang="bg-BG">
            <a:solidFill>
              <a:schemeClr val="accent6">
                <a:lumMod val="50000"/>
              </a:schemeClr>
            </a:solidFill>
          </a:endParaRPr>
        </a:p>
      </dgm:t>
    </dgm:pt>
    <dgm:pt modelId="{0FF7B13D-0439-40AF-9C41-E5EC668CC9EE}">
      <dgm:prSet phldrT="[Text]"/>
      <dgm:spPr/>
      <dgm:t>
        <a:bodyPr/>
        <a:lstStyle/>
        <a:p>
          <a:r>
            <a:rPr lang="en-US">
              <a:solidFill>
                <a:schemeClr val="accent6">
                  <a:lumMod val="50000"/>
                </a:schemeClr>
              </a:solidFill>
            </a:rPr>
            <a:t>11</a:t>
          </a:r>
          <a:endParaRPr lang="bg-BG" dirty="0">
            <a:solidFill>
              <a:schemeClr val="accent6">
                <a:lumMod val="50000"/>
              </a:schemeClr>
            </a:solidFill>
          </a:endParaRPr>
        </a:p>
      </dgm:t>
    </dgm:pt>
    <dgm:pt modelId="{FFC36065-38EA-4C88-A8D4-5012B45357C8}" type="parTrans" cxnId="{7570F5AD-077C-4893-9775-161366355167}">
      <dgm:prSet/>
      <dgm:spPr/>
      <dgm:t>
        <a:bodyPr/>
        <a:lstStyle/>
        <a:p>
          <a:endParaRPr lang="bg-BG">
            <a:solidFill>
              <a:schemeClr val="accent6">
                <a:lumMod val="50000"/>
              </a:schemeClr>
            </a:solidFill>
          </a:endParaRPr>
        </a:p>
      </dgm:t>
    </dgm:pt>
    <dgm:pt modelId="{C16089F9-C38A-46C8-9735-1835D73BC6BB}" type="sibTrans" cxnId="{7570F5AD-077C-4893-9775-161366355167}">
      <dgm:prSet/>
      <dgm:spPr/>
      <dgm:t>
        <a:bodyPr/>
        <a:lstStyle/>
        <a:p>
          <a:endParaRPr lang="bg-BG">
            <a:solidFill>
              <a:schemeClr val="accent6">
                <a:lumMod val="50000"/>
              </a:schemeClr>
            </a:solidFill>
          </a:endParaRPr>
        </a:p>
      </dgm:t>
    </dgm:pt>
    <dgm:pt modelId="{1E51AF10-5A9C-4E9D-B189-95EEF537E805}">
      <dgm:prSet phldrT="[Text]"/>
      <dgm:spPr/>
      <dgm:t>
        <a:bodyPr/>
        <a:lstStyle/>
        <a:p>
          <a:r>
            <a:rPr lang="en-US">
              <a:solidFill>
                <a:schemeClr val="accent6">
                  <a:lumMod val="50000"/>
                </a:schemeClr>
              </a:solidFill>
            </a:rPr>
            <a:t>Links </a:t>
          </a:r>
          <a:endParaRPr lang="bg-BG" dirty="0">
            <a:solidFill>
              <a:schemeClr val="accent6">
                <a:lumMod val="50000"/>
              </a:schemeClr>
            </a:solidFill>
          </a:endParaRPr>
        </a:p>
      </dgm:t>
    </dgm:pt>
    <dgm:pt modelId="{58E3C8FB-6765-4957-A029-7B312A629481}" type="parTrans" cxnId="{242BDCB6-FB2E-4B88-97A2-28ED4AF3C03A}">
      <dgm:prSet/>
      <dgm:spPr/>
      <dgm:t>
        <a:bodyPr/>
        <a:lstStyle/>
        <a:p>
          <a:endParaRPr lang="bg-BG">
            <a:solidFill>
              <a:schemeClr val="accent6">
                <a:lumMod val="50000"/>
              </a:schemeClr>
            </a:solidFill>
          </a:endParaRPr>
        </a:p>
      </dgm:t>
    </dgm:pt>
    <dgm:pt modelId="{FBF80D80-51F9-4E76-A245-2C0129E195B2}" type="sibTrans" cxnId="{242BDCB6-FB2E-4B88-97A2-28ED4AF3C03A}">
      <dgm:prSet/>
      <dgm:spPr/>
      <dgm:t>
        <a:bodyPr/>
        <a:lstStyle/>
        <a:p>
          <a:endParaRPr lang="bg-BG">
            <a:solidFill>
              <a:schemeClr val="accent6">
                <a:lumMod val="50000"/>
              </a:schemeClr>
            </a:solidFill>
          </a:endParaRPr>
        </a:p>
      </dgm:t>
    </dgm:pt>
    <dgm:pt modelId="{9FE19F3B-B741-4C92-926A-14E32D50793A}">
      <dgm:prSet phldrT="[Text]"/>
      <dgm:spPr/>
      <dgm:t>
        <a:bodyPr/>
        <a:lstStyle/>
        <a:p>
          <a:r>
            <a:rPr lang="en-US" dirty="0">
              <a:solidFill>
                <a:schemeClr val="accent6">
                  <a:lumMod val="50000"/>
                </a:schemeClr>
              </a:solidFill>
            </a:rPr>
            <a:t>Most outgoing links from Theses (18K) and Publications (11K)</a:t>
          </a:r>
          <a:endParaRPr lang="bg-BG" dirty="0">
            <a:solidFill>
              <a:schemeClr val="accent6">
                <a:lumMod val="50000"/>
              </a:schemeClr>
            </a:solidFill>
          </a:endParaRPr>
        </a:p>
      </dgm:t>
    </dgm:pt>
    <dgm:pt modelId="{C05C0EF6-E541-4652-B5F7-3481E4239B52}" type="parTrans" cxnId="{7625B0A5-085D-40F5-8F2C-3B7FBC32A5D0}">
      <dgm:prSet/>
      <dgm:spPr/>
      <dgm:t>
        <a:bodyPr/>
        <a:lstStyle/>
        <a:p>
          <a:endParaRPr lang="bg-BG">
            <a:solidFill>
              <a:schemeClr val="accent6">
                <a:lumMod val="50000"/>
              </a:schemeClr>
            </a:solidFill>
          </a:endParaRPr>
        </a:p>
      </dgm:t>
    </dgm:pt>
    <dgm:pt modelId="{D063D532-37B9-4528-9955-6B1CD0CB5082}" type="sibTrans" cxnId="{7625B0A5-085D-40F5-8F2C-3B7FBC32A5D0}">
      <dgm:prSet/>
      <dgm:spPr/>
      <dgm:t>
        <a:bodyPr/>
        <a:lstStyle/>
        <a:p>
          <a:endParaRPr lang="bg-BG">
            <a:solidFill>
              <a:schemeClr val="accent6">
                <a:lumMod val="50000"/>
              </a:schemeClr>
            </a:solidFill>
          </a:endParaRPr>
        </a:p>
      </dgm:t>
    </dgm:pt>
    <dgm:pt modelId="{EA65F64D-D5EA-4A03-A409-5F6A562A1A39}" type="pres">
      <dgm:prSet presAssocID="{F252F03B-23F9-48BC-81AD-A091E6E6570C}" presName="composite" presStyleCnt="0">
        <dgm:presLayoutVars>
          <dgm:chMax val="5"/>
          <dgm:dir/>
          <dgm:animLvl val="ctr"/>
          <dgm:resizeHandles val="exact"/>
        </dgm:presLayoutVars>
      </dgm:prSet>
      <dgm:spPr/>
    </dgm:pt>
    <dgm:pt modelId="{1AE792A7-BAC7-4DD2-8760-90D4C69830CA}" type="pres">
      <dgm:prSet presAssocID="{F252F03B-23F9-48BC-81AD-A091E6E6570C}" presName="cycle" presStyleCnt="0"/>
      <dgm:spPr/>
    </dgm:pt>
    <dgm:pt modelId="{46C61153-F8FA-47A4-86FD-871E0704E6C7}" type="pres">
      <dgm:prSet presAssocID="{F252F03B-23F9-48BC-81AD-A091E6E6570C}" presName="centerShape" presStyleCnt="0"/>
      <dgm:spPr/>
    </dgm:pt>
    <dgm:pt modelId="{CD0F5124-8BDA-4917-B859-BC7F4A0A465E}" type="pres">
      <dgm:prSet presAssocID="{F252F03B-23F9-48BC-81AD-A091E6E6570C}" presName="connSite" presStyleLbl="node1" presStyleIdx="0" presStyleCnt="5"/>
      <dgm:spPr/>
    </dgm:pt>
    <dgm:pt modelId="{E716FCE3-4CDA-4A26-B9A7-DD14183F0536}" type="pres">
      <dgm:prSet presAssocID="{F252F03B-23F9-48BC-81AD-A091E6E6570C}"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with solid fill"/>
        </a:ext>
      </dgm:extLst>
    </dgm:pt>
    <dgm:pt modelId="{A40CAABF-84BB-4765-BBCD-D4943DAFB6C6}" type="pres">
      <dgm:prSet presAssocID="{081B6BC1-2B63-4C9F-B983-D9B2050AAD2B}" presName="Name25" presStyleLbl="parChTrans1D1" presStyleIdx="0" presStyleCnt="4"/>
      <dgm:spPr/>
    </dgm:pt>
    <dgm:pt modelId="{DB81B9DF-DA81-45EA-913C-AB556CC76041}" type="pres">
      <dgm:prSet presAssocID="{CA4058A3-4FBB-4F17-9405-E93029AB672D}" presName="node" presStyleCnt="0"/>
      <dgm:spPr/>
    </dgm:pt>
    <dgm:pt modelId="{F1AF2495-B400-4B74-841D-9FFFF501C909}" type="pres">
      <dgm:prSet presAssocID="{CA4058A3-4FBB-4F17-9405-E93029AB672D}" presName="parentNode" presStyleLbl="node1" presStyleIdx="1" presStyleCnt="5">
        <dgm:presLayoutVars>
          <dgm:chMax val="1"/>
          <dgm:bulletEnabled val="1"/>
        </dgm:presLayoutVars>
      </dgm:prSet>
      <dgm:spPr/>
    </dgm:pt>
    <dgm:pt modelId="{7FD9B1ED-3BD9-47E1-97E1-3805BD4B5642}" type="pres">
      <dgm:prSet presAssocID="{CA4058A3-4FBB-4F17-9405-E93029AB672D}" presName="childNode" presStyleLbl="revTx" presStyleIdx="0" presStyleCnt="4">
        <dgm:presLayoutVars>
          <dgm:bulletEnabled val="1"/>
        </dgm:presLayoutVars>
      </dgm:prSet>
      <dgm:spPr/>
    </dgm:pt>
    <dgm:pt modelId="{5F24D322-637A-420D-8852-F388EEE0437F}" type="pres">
      <dgm:prSet presAssocID="{FA37475F-F871-4995-ADAD-49713A3173E6}" presName="Name25" presStyleLbl="parChTrans1D1" presStyleIdx="1" presStyleCnt="4"/>
      <dgm:spPr/>
    </dgm:pt>
    <dgm:pt modelId="{CFB650E4-8D7D-4257-B315-D37436210ADD}" type="pres">
      <dgm:prSet presAssocID="{2ED60F9B-ABCF-410C-B47F-37A103F77B7F}" presName="node" presStyleCnt="0"/>
      <dgm:spPr/>
    </dgm:pt>
    <dgm:pt modelId="{531801A8-E7BD-45D4-997C-EB55244F6D1B}" type="pres">
      <dgm:prSet presAssocID="{2ED60F9B-ABCF-410C-B47F-37A103F77B7F}" presName="parentNode" presStyleLbl="node1" presStyleIdx="2" presStyleCnt="5">
        <dgm:presLayoutVars>
          <dgm:chMax val="1"/>
          <dgm:bulletEnabled val="1"/>
        </dgm:presLayoutVars>
      </dgm:prSet>
      <dgm:spPr/>
    </dgm:pt>
    <dgm:pt modelId="{0630C3FF-5700-47EF-939B-F42608ED4CE7}" type="pres">
      <dgm:prSet presAssocID="{2ED60F9B-ABCF-410C-B47F-37A103F77B7F}" presName="childNode" presStyleLbl="revTx" presStyleIdx="1" presStyleCnt="4">
        <dgm:presLayoutVars>
          <dgm:bulletEnabled val="1"/>
        </dgm:presLayoutVars>
      </dgm:prSet>
      <dgm:spPr/>
    </dgm:pt>
    <dgm:pt modelId="{076C5496-9E2F-4858-8AC0-BD4F649F4FB4}" type="pres">
      <dgm:prSet presAssocID="{A8611223-C760-47C1-B51C-0E2E26451C8F}" presName="Name25" presStyleLbl="parChTrans1D1" presStyleIdx="2" presStyleCnt="4"/>
      <dgm:spPr/>
    </dgm:pt>
    <dgm:pt modelId="{738727B8-D971-4B9C-B42D-8169CC79D78C}" type="pres">
      <dgm:prSet presAssocID="{6324FC10-FDA3-457D-B6C6-6404E2D3CC93}" presName="node" presStyleCnt="0"/>
      <dgm:spPr/>
    </dgm:pt>
    <dgm:pt modelId="{F68BBCCA-C576-4DE7-92B2-57E4832EB1F0}" type="pres">
      <dgm:prSet presAssocID="{6324FC10-FDA3-457D-B6C6-6404E2D3CC93}" presName="parentNode" presStyleLbl="node1" presStyleIdx="3" presStyleCnt="5">
        <dgm:presLayoutVars>
          <dgm:chMax val="1"/>
          <dgm:bulletEnabled val="1"/>
        </dgm:presLayoutVars>
      </dgm:prSet>
      <dgm:spPr/>
    </dgm:pt>
    <dgm:pt modelId="{6B40B61B-BC2D-450C-80B2-0510CA095812}" type="pres">
      <dgm:prSet presAssocID="{6324FC10-FDA3-457D-B6C6-6404E2D3CC93}" presName="childNode" presStyleLbl="revTx" presStyleIdx="2" presStyleCnt="4">
        <dgm:presLayoutVars>
          <dgm:bulletEnabled val="1"/>
        </dgm:presLayoutVars>
      </dgm:prSet>
      <dgm:spPr/>
    </dgm:pt>
    <dgm:pt modelId="{EE31500A-05EC-4A18-A985-50661625C30F}" type="pres">
      <dgm:prSet presAssocID="{58E3C8FB-6765-4957-A029-7B312A629481}" presName="Name25" presStyleLbl="parChTrans1D1" presStyleIdx="3" presStyleCnt="4"/>
      <dgm:spPr/>
    </dgm:pt>
    <dgm:pt modelId="{118882C7-B81A-4425-A6BD-3C959861BCEC}" type="pres">
      <dgm:prSet presAssocID="{1E51AF10-5A9C-4E9D-B189-95EEF537E805}" presName="node" presStyleCnt="0"/>
      <dgm:spPr/>
    </dgm:pt>
    <dgm:pt modelId="{BFD45CBD-79E9-4C62-8961-802C18641B56}" type="pres">
      <dgm:prSet presAssocID="{1E51AF10-5A9C-4E9D-B189-95EEF537E805}" presName="parentNode" presStyleLbl="node1" presStyleIdx="4" presStyleCnt="5">
        <dgm:presLayoutVars>
          <dgm:chMax val="1"/>
          <dgm:bulletEnabled val="1"/>
        </dgm:presLayoutVars>
      </dgm:prSet>
      <dgm:spPr/>
    </dgm:pt>
    <dgm:pt modelId="{64C3A576-E1E5-42EB-8E69-1544B8D8DD56}" type="pres">
      <dgm:prSet presAssocID="{1E51AF10-5A9C-4E9D-B189-95EEF537E805}" presName="childNode" presStyleLbl="revTx" presStyleIdx="3" presStyleCnt="4">
        <dgm:presLayoutVars>
          <dgm:bulletEnabled val="1"/>
        </dgm:presLayoutVars>
      </dgm:prSet>
      <dgm:spPr/>
    </dgm:pt>
  </dgm:ptLst>
  <dgm:cxnLst>
    <dgm:cxn modelId="{08722E16-448B-463A-AC34-20BD0A0F3663}" type="presOf" srcId="{935FBB74-4EDA-436E-AA54-735B21D57465}" destId="{7FD9B1ED-3BD9-47E1-97E1-3805BD4B5642}" srcOrd="0" destOrd="0" presId="urn:microsoft.com/office/officeart/2005/8/layout/radial2"/>
    <dgm:cxn modelId="{1BD8F129-EFBF-4D6D-B00C-8173ECA1A0D3}" type="presOf" srcId="{1E51AF10-5A9C-4E9D-B189-95EEF537E805}" destId="{BFD45CBD-79E9-4C62-8961-802C18641B56}" srcOrd="0" destOrd="0" presId="urn:microsoft.com/office/officeart/2005/8/layout/radial2"/>
    <dgm:cxn modelId="{E7DF3B31-B161-4B33-9849-0789AA593B8C}" type="presOf" srcId="{CA4058A3-4FBB-4F17-9405-E93029AB672D}" destId="{F1AF2495-B400-4B74-841D-9FFFF501C909}" srcOrd="0" destOrd="0" presId="urn:microsoft.com/office/officeart/2005/8/layout/radial2"/>
    <dgm:cxn modelId="{115D4C35-AFEB-4580-83A6-E395992B8AC1}" type="presOf" srcId="{081B6BC1-2B63-4C9F-B983-D9B2050AAD2B}" destId="{A40CAABF-84BB-4765-BBCD-D4943DAFB6C6}" srcOrd="0" destOrd="0" presId="urn:microsoft.com/office/officeart/2005/8/layout/radial2"/>
    <dgm:cxn modelId="{9E9A0C36-B758-4D21-9541-ECE8FBF67873}" type="presOf" srcId="{FA37475F-F871-4995-ADAD-49713A3173E6}" destId="{5F24D322-637A-420D-8852-F388EEE0437F}" srcOrd="0" destOrd="0" presId="urn:microsoft.com/office/officeart/2005/8/layout/radial2"/>
    <dgm:cxn modelId="{14473739-3B5D-4425-AC93-82950A31EDFB}" srcId="{F252F03B-23F9-48BC-81AD-A091E6E6570C}" destId="{6324FC10-FDA3-457D-B6C6-6404E2D3CC93}" srcOrd="2" destOrd="0" parTransId="{A8611223-C760-47C1-B51C-0E2E26451C8F}" sibTransId="{C9DDE503-D45A-43F7-9FAE-4DFF38DFD5D0}"/>
    <dgm:cxn modelId="{8A32F74E-4DEA-4A04-A963-B0DD47C0CD15}" type="presOf" srcId="{D3BD9140-5DB9-4846-BD76-E0D5E4567C3B}" destId="{0630C3FF-5700-47EF-939B-F42608ED4CE7}" srcOrd="0" destOrd="0" presId="urn:microsoft.com/office/officeart/2005/8/layout/radial2"/>
    <dgm:cxn modelId="{ABABFD73-96F9-48AE-BE95-49F340225AEC}" type="presOf" srcId="{0FF7B13D-0439-40AF-9C41-E5EC668CC9EE}" destId="{6B40B61B-BC2D-450C-80B2-0510CA095812}" srcOrd="0" destOrd="0" presId="urn:microsoft.com/office/officeart/2005/8/layout/radial2"/>
    <dgm:cxn modelId="{51FD285A-4E20-4316-9A97-B45416492696}" type="presOf" srcId="{A8611223-C760-47C1-B51C-0E2E26451C8F}" destId="{076C5496-9E2F-4858-8AC0-BD4F649F4FB4}" srcOrd="0" destOrd="0" presId="urn:microsoft.com/office/officeart/2005/8/layout/radial2"/>
    <dgm:cxn modelId="{24B3D092-865B-4908-9577-49A1EEF08541}" type="presOf" srcId="{58E3C8FB-6765-4957-A029-7B312A629481}" destId="{EE31500A-05EC-4A18-A985-50661625C30F}" srcOrd="0" destOrd="0" presId="urn:microsoft.com/office/officeart/2005/8/layout/radial2"/>
    <dgm:cxn modelId="{B110BD95-D522-40E1-A62C-ABA732BEABB8}" type="presOf" srcId="{9FE19F3B-B741-4C92-926A-14E32D50793A}" destId="{64C3A576-E1E5-42EB-8E69-1544B8D8DD56}" srcOrd="0" destOrd="0" presId="urn:microsoft.com/office/officeart/2005/8/layout/radial2"/>
    <dgm:cxn modelId="{673E19A3-8AC6-46D6-908D-BA016D6F81EE}" srcId="{CA4058A3-4FBB-4F17-9405-E93029AB672D}" destId="{935FBB74-4EDA-436E-AA54-735B21D57465}" srcOrd="0" destOrd="0" parTransId="{E19F5380-47EB-4D3F-AC46-BC618D55E77A}" sibTransId="{4D6ECBA1-1BD8-4BDF-B150-CC1836303CA8}"/>
    <dgm:cxn modelId="{7625B0A5-085D-40F5-8F2C-3B7FBC32A5D0}" srcId="{1E51AF10-5A9C-4E9D-B189-95EEF537E805}" destId="{9FE19F3B-B741-4C92-926A-14E32D50793A}" srcOrd="0" destOrd="0" parTransId="{C05C0EF6-E541-4652-B5F7-3481E4239B52}" sibTransId="{D063D532-37B9-4528-9955-6B1CD0CB5082}"/>
    <dgm:cxn modelId="{7570F5AD-077C-4893-9775-161366355167}" srcId="{6324FC10-FDA3-457D-B6C6-6404E2D3CC93}" destId="{0FF7B13D-0439-40AF-9C41-E5EC668CC9EE}" srcOrd="0" destOrd="0" parTransId="{FFC36065-38EA-4C88-A8D4-5012B45357C8}" sibTransId="{C16089F9-C38A-46C8-9735-1835D73BC6BB}"/>
    <dgm:cxn modelId="{48BE4EB4-E1F6-45D5-A17C-C6007A47D962}" srcId="{F252F03B-23F9-48BC-81AD-A091E6E6570C}" destId="{2ED60F9B-ABCF-410C-B47F-37A103F77B7F}" srcOrd="1" destOrd="0" parTransId="{FA37475F-F871-4995-ADAD-49713A3173E6}" sibTransId="{82350814-0B9D-44F4-A594-72601C26B564}"/>
    <dgm:cxn modelId="{084E78B6-19C7-45BB-A402-CBE79D264579}" srcId="{2ED60F9B-ABCF-410C-B47F-37A103F77B7F}" destId="{D3BD9140-5DB9-4846-BD76-E0D5E4567C3B}" srcOrd="0" destOrd="0" parTransId="{5D663700-5CB7-44BB-A369-EBCD039473D0}" sibTransId="{0EFF0E26-571F-47F1-A7F6-1CEAB3E90104}"/>
    <dgm:cxn modelId="{242BDCB6-FB2E-4B88-97A2-28ED4AF3C03A}" srcId="{F252F03B-23F9-48BC-81AD-A091E6E6570C}" destId="{1E51AF10-5A9C-4E9D-B189-95EEF537E805}" srcOrd="3" destOrd="0" parTransId="{58E3C8FB-6765-4957-A029-7B312A629481}" sibTransId="{FBF80D80-51F9-4E76-A245-2C0129E195B2}"/>
    <dgm:cxn modelId="{C9744FC2-F7E7-459D-B573-270548E38C1D}" type="presOf" srcId="{F252F03B-23F9-48BC-81AD-A091E6E6570C}" destId="{EA65F64D-D5EA-4A03-A409-5F6A562A1A39}" srcOrd="0" destOrd="0" presId="urn:microsoft.com/office/officeart/2005/8/layout/radial2"/>
    <dgm:cxn modelId="{27D163D9-98AB-4D6B-8A52-21101EBD4457}" type="presOf" srcId="{6324FC10-FDA3-457D-B6C6-6404E2D3CC93}" destId="{F68BBCCA-C576-4DE7-92B2-57E4832EB1F0}" srcOrd="0" destOrd="0" presId="urn:microsoft.com/office/officeart/2005/8/layout/radial2"/>
    <dgm:cxn modelId="{6FBD3AE2-5E6A-4262-BF5C-3F6C1642FAFB}" type="presOf" srcId="{2ED60F9B-ABCF-410C-B47F-37A103F77B7F}" destId="{531801A8-E7BD-45D4-997C-EB55244F6D1B}" srcOrd="0" destOrd="0" presId="urn:microsoft.com/office/officeart/2005/8/layout/radial2"/>
    <dgm:cxn modelId="{18A0DCED-297C-4C89-ADE6-E727FFE90A4E}" srcId="{F252F03B-23F9-48BC-81AD-A091E6E6570C}" destId="{CA4058A3-4FBB-4F17-9405-E93029AB672D}" srcOrd="0" destOrd="0" parTransId="{081B6BC1-2B63-4C9F-B983-D9B2050AAD2B}" sibTransId="{64280866-B972-459D-9A07-B5683E40BD58}"/>
    <dgm:cxn modelId="{5DB8FE89-1756-451F-8515-F1B9C12077F8}" type="presParOf" srcId="{EA65F64D-D5EA-4A03-A409-5F6A562A1A39}" destId="{1AE792A7-BAC7-4DD2-8760-90D4C69830CA}" srcOrd="0" destOrd="0" presId="urn:microsoft.com/office/officeart/2005/8/layout/radial2"/>
    <dgm:cxn modelId="{ADA591C1-7641-4EA8-B7F3-268812779DAA}" type="presParOf" srcId="{1AE792A7-BAC7-4DD2-8760-90D4C69830CA}" destId="{46C61153-F8FA-47A4-86FD-871E0704E6C7}" srcOrd="0" destOrd="0" presId="urn:microsoft.com/office/officeart/2005/8/layout/radial2"/>
    <dgm:cxn modelId="{4003799B-8194-408E-B27D-FD7CC0210B6D}" type="presParOf" srcId="{46C61153-F8FA-47A4-86FD-871E0704E6C7}" destId="{CD0F5124-8BDA-4917-B859-BC7F4A0A465E}" srcOrd="0" destOrd="0" presId="urn:microsoft.com/office/officeart/2005/8/layout/radial2"/>
    <dgm:cxn modelId="{3D99D699-FBE4-4E7D-985B-9770FECC4797}" type="presParOf" srcId="{46C61153-F8FA-47A4-86FD-871E0704E6C7}" destId="{E716FCE3-4CDA-4A26-B9A7-DD14183F0536}" srcOrd="1" destOrd="0" presId="urn:microsoft.com/office/officeart/2005/8/layout/radial2"/>
    <dgm:cxn modelId="{2A780DB5-17B3-4C29-8A22-41048B58CCCB}" type="presParOf" srcId="{1AE792A7-BAC7-4DD2-8760-90D4C69830CA}" destId="{A40CAABF-84BB-4765-BBCD-D4943DAFB6C6}" srcOrd="1" destOrd="0" presId="urn:microsoft.com/office/officeart/2005/8/layout/radial2"/>
    <dgm:cxn modelId="{4B768047-27EF-4F03-9A47-89B136D1758E}" type="presParOf" srcId="{1AE792A7-BAC7-4DD2-8760-90D4C69830CA}" destId="{DB81B9DF-DA81-45EA-913C-AB556CC76041}" srcOrd="2" destOrd="0" presId="urn:microsoft.com/office/officeart/2005/8/layout/radial2"/>
    <dgm:cxn modelId="{C8E44473-BF4E-467B-B145-D4A4E4044B60}" type="presParOf" srcId="{DB81B9DF-DA81-45EA-913C-AB556CC76041}" destId="{F1AF2495-B400-4B74-841D-9FFFF501C909}" srcOrd="0" destOrd="0" presId="urn:microsoft.com/office/officeart/2005/8/layout/radial2"/>
    <dgm:cxn modelId="{FEBD495C-AD93-4C80-9289-ECC3BAF4B1E1}" type="presParOf" srcId="{DB81B9DF-DA81-45EA-913C-AB556CC76041}" destId="{7FD9B1ED-3BD9-47E1-97E1-3805BD4B5642}" srcOrd="1" destOrd="0" presId="urn:microsoft.com/office/officeart/2005/8/layout/radial2"/>
    <dgm:cxn modelId="{BC3F4ABA-A42E-4634-BCEC-23DA6578BB91}" type="presParOf" srcId="{1AE792A7-BAC7-4DD2-8760-90D4C69830CA}" destId="{5F24D322-637A-420D-8852-F388EEE0437F}" srcOrd="3" destOrd="0" presId="urn:microsoft.com/office/officeart/2005/8/layout/radial2"/>
    <dgm:cxn modelId="{510F7F70-B3F4-499D-8461-2BE91DA3A7E2}" type="presParOf" srcId="{1AE792A7-BAC7-4DD2-8760-90D4C69830CA}" destId="{CFB650E4-8D7D-4257-B315-D37436210ADD}" srcOrd="4" destOrd="0" presId="urn:microsoft.com/office/officeart/2005/8/layout/radial2"/>
    <dgm:cxn modelId="{83E784A3-01B5-41B1-B4CD-779114D426D1}" type="presParOf" srcId="{CFB650E4-8D7D-4257-B315-D37436210ADD}" destId="{531801A8-E7BD-45D4-997C-EB55244F6D1B}" srcOrd="0" destOrd="0" presId="urn:microsoft.com/office/officeart/2005/8/layout/radial2"/>
    <dgm:cxn modelId="{BD3F0564-6589-41EB-8DF2-39665FA2F114}" type="presParOf" srcId="{CFB650E4-8D7D-4257-B315-D37436210ADD}" destId="{0630C3FF-5700-47EF-939B-F42608ED4CE7}" srcOrd="1" destOrd="0" presId="urn:microsoft.com/office/officeart/2005/8/layout/radial2"/>
    <dgm:cxn modelId="{E265148B-60CE-49F3-84EF-BCD5D621896B}" type="presParOf" srcId="{1AE792A7-BAC7-4DD2-8760-90D4C69830CA}" destId="{076C5496-9E2F-4858-8AC0-BD4F649F4FB4}" srcOrd="5" destOrd="0" presId="urn:microsoft.com/office/officeart/2005/8/layout/radial2"/>
    <dgm:cxn modelId="{09917249-AAD1-4130-A884-ACC70F416766}" type="presParOf" srcId="{1AE792A7-BAC7-4DD2-8760-90D4C69830CA}" destId="{738727B8-D971-4B9C-B42D-8169CC79D78C}" srcOrd="6" destOrd="0" presId="urn:microsoft.com/office/officeart/2005/8/layout/radial2"/>
    <dgm:cxn modelId="{32EA7B9A-9519-4FFE-88E5-BE72F0CBC3D7}" type="presParOf" srcId="{738727B8-D971-4B9C-B42D-8169CC79D78C}" destId="{F68BBCCA-C576-4DE7-92B2-57E4832EB1F0}" srcOrd="0" destOrd="0" presId="urn:microsoft.com/office/officeart/2005/8/layout/radial2"/>
    <dgm:cxn modelId="{4EEE7B33-A2E3-4992-9E5A-6F10B798EC8A}" type="presParOf" srcId="{738727B8-D971-4B9C-B42D-8169CC79D78C}" destId="{6B40B61B-BC2D-450C-80B2-0510CA095812}" srcOrd="1" destOrd="0" presId="urn:microsoft.com/office/officeart/2005/8/layout/radial2"/>
    <dgm:cxn modelId="{B09CD6C3-370C-4A62-A8B5-76ADF20C7971}" type="presParOf" srcId="{1AE792A7-BAC7-4DD2-8760-90D4C69830CA}" destId="{EE31500A-05EC-4A18-A985-50661625C30F}" srcOrd="7" destOrd="0" presId="urn:microsoft.com/office/officeart/2005/8/layout/radial2"/>
    <dgm:cxn modelId="{A1A3EB8F-3C21-464C-9818-068E5B124E28}" type="presParOf" srcId="{1AE792A7-BAC7-4DD2-8760-90D4C69830CA}" destId="{118882C7-B81A-4425-A6BD-3C959861BCEC}" srcOrd="8" destOrd="0" presId="urn:microsoft.com/office/officeart/2005/8/layout/radial2"/>
    <dgm:cxn modelId="{5FCF2214-AB58-478B-80DF-4BA362FCFE08}" type="presParOf" srcId="{118882C7-B81A-4425-A6BD-3C959861BCEC}" destId="{BFD45CBD-79E9-4C62-8961-802C18641B56}" srcOrd="0" destOrd="0" presId="urn:microsoft.com/office/officeart/2005/8/layout/radial2"/>
    <dgm:cxn modelId="{1329AFE3-4F82-42A2-9BCD-BAEFB0840023}" type="presParOf" srcId="{118882C7-B81A-4425-A6BD-3C959861BCEC}" destId="{64C3A576-E1E5-42EB-8E69-1544B8D8DD5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E1224-CDCC-4341-860E-B8FEFBDDB867}">
      <dsp:nvSpPr>
        <dsp:cNvPr id="0" name=""/>
        <dsp:cNvSpPr/>
      </dsp:nvSpPr>
      <dsp:spPr>
        <a:xfrm>
          <a:off x="1096276" y="2313419"/>
          <a:ext cx="2053917" cy="136996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Identify a context in which the KG would be used</a:t>
          </a:r>
          <a:endParaRPr lang="bg-BG" sz="1700" kern="1200" dirty="0"/>
        </a:p>
      </dsp:txBody>
      <dsp:txXfrm>
        <a:off x="1424903" y="2313419"/>
        <a:ext cx="1725290" cy="1369962"/>
      </dsp:txXfrm>
    </dsp:sp>
    <dsp:sp modelId="{449BB784-502D-4928-A2BE-877F077650FD}">
      <dsp:nvSpPr>
        <dsp:cNvPr id="0" name=""/>
        <dsp:cNvSpPr/>
      </dsp:nvSpPr>
      <dsp:spPr>
        <a:xfrm>
          <a:off x="1096276" y="3683382"/>
          <a:ext cx="2053917" cy="136996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Concern time (</a:t>
          </a:r>
          <a:r>
            <a:rPr lang="en-US" sz="1700" kern="1200" dirty="0" err="1"/>
            <a:t>w.r.t.</a:t>
          </a:r>
          <a:r>
            <a:rPr lang="en-US" sz="1700" kern="1200" dirty="0"/>
            <a:t> academic year), place</a:t>
          </a:r>
          <a:endParaRPr lang="bg-BG" sz="1700" kern="1200" dirty="0"/>
        </a:p>
      </dsp:txBody>
      <dsp:txXfrm>
        <a:off x="1424903" y="3683382"/>
        <a:ext cx="1725290" cy="1369962"/>
      </dsp:txXfrm>
    </dsp:sp>
    <dsp:sp modelId="{4D856173-1A5A-488F-865F-CF2512CBC552}">
      <dsp:nvSpPr>
        <dsp:cNvPr id="0" name=""/>
        <dsp:cNvSpPr/>
      </dsp:nvSpPr>
      <dsp:spPr>
        <a:xfrm>
          <a:off x="854" y="1765707"/>
          <a:ext cx="1369278" cy="136927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Scenarios</a:t>
          </a:r>
          <a:endParaRPr lang="bg-BG" sz="1400" kern="1200" dirty="0"/>
        </a:p>
      </dsp:txBody>
      <dsp:txXfrm>
        <a:off x="201380" y="1966233"/>
        <a:ext cx="968226" cy="968226"/>
      </dsp:txXfrm>
    </dsp:sp>
    <dsp:sp modelId="{B4B5FC97-9C80-41A3-8634-BF624EBFF11C}">
      <dsp:nvSpPr>
        <dsp:cNvPr id="0" name=""/>
        <dsp:cNvSpPr/>
      </dsp:nvSpPr>
      <dsp:spPr>
        <a:xfrm>
          <a:off x="4519472" y="2313419"/>
          <a:ext cx="2053917" cy="136996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Users who would benefit from the KG and would like to learn something from it</a:t>
          </a:r>
          <a:endParaRPr lang="bg-BG" sz="1700" kern="1200" dirty="0"/>
        </a:p>
      </dsp:txBody>
      <dsp:txXfrm>
        <a:off x="4848099" y="2313419"/>
        <a:ext cx="1725290" cy="1369962"/>
      </dsp:txXfrm>
    </dsp:sp>
    <dsp:sp modelId="{3EFB277C-4D3F-47F8-812B-CCA735AADAF2}">
      <dsp:nvSpPr>
        <dsp:cNvPr id="0" name=""/>
        <dsp:cNvSpPr/>
      </dsp:nvSpPr>
      <dsp:spPr>
        <a:xfrm>
          <a:off x="4519472" y="3683382"/>
          <a:ext cx="2053917" cy="136996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11 characters, different age, occupation, nationality</a:t>
          </a:r>
          <a:endParaRPr lang="bg-BG" sz="1700" kern="1200" dirty="0"/>
        </a:p>
      </dsp:txBody>
      <dsp:txXfrm>
        <a:off x="4848099" y="3683382"/>
        <a:ext cx="1725290" cy="1369962"/>
      </dsp:txXfrm>
    </dsp:sp>
    <dsp:sp modelId="{4480F2F8-4C6D-4FC9-95E0-22D4A616970F}">
      <dsp:nvSpPr>
        <dsp:cNvPr id="0" name=""/>
        <dsp:cNvSpPr/>
      </dsp:nvSpPr>
      <dsp:spPr>
        <a:xfrm>
          <a:off x="3424049" y="1765707"/>
          <a:ext cx="1369278" cy="13692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Personas</a:t>
          </a:r>
          <a:endParaRPr lang="bg-BG" sz="1400" kern="1200" dirty="0"/>
        </a:p>
      </dsp:txBody>
      <dsp:txXfrm>
        <a:off x="3624575" y="1966233"/>
        <a:ext cx="968226" cy="968226"/>
      </dsp:txXfrm>
    </dsp:sp>
    <dsp:sp modelId="{95BC4FC5-9FE1-43C8-9B5D-DFFB52B65EC9}">
      <dsp:nvSpPr>
        <dsp:cNvPr id="0" name=""/>
        <dsp:cNvSpPr/>
      </dsp:nvSpPr>
      <dsp:spPr>
        <a:xfrm>
          <a:off x="7942668" y="2313419"/>
          <a:ext cx="2053917" cy="136996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A person in a scenario asks a query to be fulfilled by the KG</a:t>
          </a:r>
          <a:endParaRPr lang="bg-BG" sz="1700" kern="1200" dirty="0"/>
        </a:p>
      </dsp:txBody>
      <dsp:txXfrm>
        <a:off x="8271295" y="2313419"/>
        <a:ext cx="1725290" cy="1369962"/>
      </dsp:txXfrm>
    </dsp:sp>
    <dsp:sp modelId="{B10F7FE1-1BC5-4F4F-96A1-996AC3F22486}">
      <dsp:nvSpPr>
        <dsp:cNvPr id="0" name=""/>
        <dsp:cNvSpPr/>
      </dsp:nvSpPr>
      <dsp:spPr>
        <a:xfrm>
          <a:off x="7942668" y="3683382"/>
          <a:ext cx="2053917" cy="136996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For each person, 4 to 6 questions</a:t>
          </a:r>
          <a:endParaRPr lang="bg-BG" sz="1700" kern="1200" dirty="0"/>
        </a:p>
      </dsp:txBody>
      <dsp:txXfrm>
        <a:off x="8271295" y="3683382"/>
        <a:ext cx="1725290" cy="1369962"/>
      </dsp:txXfrm>
    </dsp:sp>
    <dsp:sp modelId="{190C56B4-84E3-4BCD-8B83-D9F439A565A1}">
      <dsp:nvSpPr>
        <dsp:cNvPr id="0" name=""/>
        <dsp:cNvSpPr/>
      </dsp:nvSpPr>
      <dsp:spPr>
        <a:xfrm>
          <a:off x="6847245" y="1765707"/>
          <a:ext cx="1369278" cy="136927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Competency questions</a:t>
          </a:r>
          <a:endParaRPr lang="bg-BG" sz="1400" kern="1200" dirty="0"/>
        </a:p>
      </dsp:txBody>
      <dsp:txXfrm>
        <a:off x="7047771" y="1966233"/>
        <a:ext cx="968226" cy="968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E769-4A91-443B-B416-E4ED0DB34566}">
      <dsp:nvSpPr>
        <dsp:cNvPr id="0" name=""/>
        <dsp:cNvSpPr/>
      </dsp:nvSpPr>
      <dsp:spPr>
        <a:xfrm rot="5400000">
          <a:off x="1618236" y="1940021"/>
          <a:ext cx="2075565" cy="1805742"/>
        </a:xfrm>
        <a:prstGeom prst="hexagon">
          <a:avLst>
            <a:gd name="adj" fmla="val 25000"/>
            <a:gd name="vf" fmla="val 11547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Spring, school year, familiar with </a:t>
          </a:r>
          <a:r>
            <a:rPr lang="en-US" sz="1600" kern="1200" dirty="0" err="1"/>
            <a:t>UniTN</a:t>
          </a:r>
          <a:r>
            <a:rPr lang="en-US" sz="1600" kern="1200" dirty="0"/>
            <a:t>, Italy</a:t>
          </a:r>
          <a:endParaRPr lang="bg-BG" sz="1600" kern="1200" dirty="0"/>
        </a:p>
      </dsp:txBody>
      <dsp:txXfrm rot="-5400000">
        <a:off x="2034542" y="2128552"/>
        <a:ext cx="1242952" cy="1428681"/>
      </dsp:txXfrm>
    </dsp:sp>
    <dsp:sp modelId="{EC385C77-D1ED-4B20-AF39-32FBED961440}">
      <dsp:nvSpPr>
        <dsp:cNvPr id="0" name=""/>
        <dsp:cNvSpPr/>
      </dsp:nvSpPr>
      <dsp:spPr>
        <a:xfrm>
          <a:off x="7463419" y="417033"/>
          <a:ext cx="2316331" cy="1245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bg-BG" sz="1600" kern="1200"/>
        </a:p>
      </dsp:txBody>
      <dsp:txXfrm>
        <a:off x="7463419" y="417033"/>
        <a:ext cx="2316331" cy="1245339"/>
      </dsp:txXfrm>
    </dsp:sp>
    <dsp:sp modelId="{2DEAD0F1-AD78-4CD2-AB06-D1311097E426}">
      <dsp:nvSpPr>
        <dsp:cNvPr id="0" name=""/>
        <dsp:cNvSpPr/>
      </dsp:nvSpPr>
      <dsp:spPr>
        <a:xfrm rot="5400000">
          <a:off x="8649290" y="3521976"/>
          <a:ext cx="2075565" cy="1805742"/>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bg-BG" sz="3600" kern="1200"/>
        </a:p>
      </dsp:txBody>
      <dsp:txXfrm rot="-5400000">
        <a:off x="9065596" y="3710507"/>
        <a:ext cx="1242952" cy="1428681"/>
      </dsp:txXfrm>
    </dsp:sp>
    <dsp:sp modelId="{93094D86-BEF5-48CC-B0D0-DA1B7E6DB0C5}">
      <dsp:nvSpPr>
        <dsp:cNvPr id="0" name=""/>
        <dsp:cNvSpPr/>
      </dsp:nvSpPr>
      <dsp:spPr>
        <a:xfrm rot="5400000">
          <a:off x="4502568" y="3697672"/>
          <a:ext cx="2075565" cy="1805742"/>
        </a:xfrm>
        <a:prstGeom prst="hexagon">
          <a:avLst>
            <a:gd name="adj" fmla="val 25000"/>
            <a:gd name="vf" fmla="val 115470"/>
          </a:avLst>
        </a:prstGeom>
        <a:solidFill>
          <a:schemeClr val="accent1">
            <a:shade val="50000"/>
            <a:hueOff val="203816"/>
            <a:satOff val="-11400"/>
            <a:lumOff val="22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Summer, before start of school year, familiar with </a:t>
          </a:r>
          <a:r>
            <a:rPr lang="en-US" sz="1600" kern="1200" dirty="0" err="1"/>
            <a:t>Unitn</a:t>
          </a:r>
          <a:r>
            <a:rPr lang="en-US" sz="1600" kern="1200" dirty="0"/>
            <a:t>, outside Italy</a:t>
          </a:r>
          <a:endParaRPr lang="bg-BG" sz="1600" kern="1200" dirty="0"/>
        </a:p>
      </dsp:txBody>
      <dsp:txXfrm rot="-5400000">
        <a:off x="4918874" y="3886203"/>
        <a:ext cx="1242952" cy="1428681"/>
      </dsp:txXfrm>
    </dsp:sp>
    <dsp:sp modelId="{ABE9444B-C165-4459-BD3E-35B9C672C8A1}">
      <dsp:nvSpPr>
        <dsp:cNvPr id="0" name=""/>
        <dsp:cNvSpPr/>
      </dsp:nvSpPr>
      <dsp:spPr>
        <a:xfrm>
          <a:off x="2307714" y="2178773"/>
          <a:ext cx="2241610" cy="1245339"/>
        </a:xfrm>
        <a:prstGeom prst="rect">
          <a:avLst/>
        </a:prstGeom>
        <a:noFill/>
        <a:ln>
          <a:noFill/>
        </a:ln>
        <a:effectLst/>
      </dsp:spPr>
      <dsp:style>
        <a:lnRef idx="0">
          <a:scrgbClr r="0" g="0" b="0"/>
        </a:lnRef>
        <a:fillRef idx="0">
          <a:scrgbClr r="0" g="0" b="0"/>
        </a:fillRef>
        <a:effectRef idx="0">
          <a:scrgbClr r="0" g="0" b="0"/>
        </a:effectRef>
        <a:fontRef idx="minor"/>
      </dsp:style>
    </dsp:sp>
    <dsp:sp modelId="{BEAD3CC9-EF04-4B15-933B-F7784E134D65}">
      <dsp:nvSpPr>
        <dsp:cNvPr id="0" name=""/>
        <dsp:cNvSpPr/>
      </dsp:nvSpPr>
      <dsp:spPr>
        <a:xfrm rot="5400000">
          <a:off x="3498612" y="1940021"/>
          <a:ext cx="2075565" cy="1805742"/>
        </a:xfrm>
        <a:prstGeom prst="hexagon">
          <a:avLst>
            <a:gd name="adj" fmla="val 25000"/>
            <a:gd name="vf" fmla="val 115470"/>
          </a:avLst>
        </a:prstGeom>
        <a:solidFill>
          <a:schemeClr val="accent1">
            <a:shade val="50000"/>
            <a:hueOff val="305723"/>
            <a:satOff val="-17099"/>
            <a:lumOff val="340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Spring, school year, already inside </a:t>
          </a:r>
          <a:r>
            <a:rPr lang="en-US" sz="1900" kern="1200" dirty="0" err="1"/>
            <a:t>Unitn</a:t>
          </a:r>
          <a:r>
            <a:rPr lang="en-US" sz="1900" kern="1200" dirty="0"/>
            <a:t>, Italy</a:t>
          </a:r>
          <a:endParaRPr lang="bg-BG" sz="1900" kern="1200" dirty="0"/>
        </a:p>
      </dsp:txBody>
      <dsp:txXfrm rot="-5400000">
        <a:off x="3914918" y="2128552"/>
        <a:ext cx="1242952" cy="1428681"/>
      </dsp:txXfrm>
    </dsp:sp>
    <dsp:sp modelId="{5E177815-54B2-468D-8C50-DFD3860CB794}">
      <dsp:nvSpPr>
        <dsp:cNvPr id="0" name=""/>
        <dsp:cNvSpPr/>
      </dsp:nvSpPr>
      <dsp:spPr>
        <a:xfrm rot="5400000">
          <a:off x="5498848" y="1970345"/>
          <a:ext cx="2075565" cy="1805742"/>
        </a:xfrm>
        <a:prstGeom prst="hexagon">
          <a:avLst>
            <a:gd name="adj" fmla="val 25000"/>
            <a:gd name="vf" fmla="val 115470"/>
          </a:avLst>
        </a:prstGeom>
        <a:solidFill>
          <a:schemeClr val="accent1">
            <a:shade val="50000"/>
            <a:hueOff val="407631"/>
            <a:satOff val="-22799"/>
            <a:lumOff val="453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Autumn, beginning of school year, already inside </a:t>
          </a:r>
          <a:r>
            <a:rPr lang="en-US" sz="1600" kern="1200" dirty="0" err="1"/>
            <a:t>Unitn</a:t>
          </a:r>
          <a:r>
            <a:rPr lang="en-US" sz="1600" kern="1200" dirty="0"/>
            <a:t>, Trento, Italy</a:t>
          </a:r>
          <a:endParaRPr lang="bg-BG" sz="1600" kern="1200" dirty="0"/>
        </a:p>
      </dsp:txBody>
      <dsp:txXfrm rot="-5400000">
        <a:off x="5915154" y="2158876"/>
        <a:ext cx="1242952" cy="1428681"/>
      </dsp:txXfrm>
    </dsp:sp>
    <dsp:sp modelId="{F416310C-4AB3-4766-A88D-1EDEF675E7E8}">
      <dsp:nvSpPr>
        <dsp:cNvPr id="0" name=""/>
        <dsp:cNvSpPr/>
      </dsp:nvSpPr>
      <dsp:spPr>
        <a:xfrm>
          <a:off x="7463419" y="3940513"/>
          <a:ext cx="2316331" cy="1245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bg-BG" sz="1600" kern="1200"/>
        </a:p>
      </dsp:txBody>
      <dsp:txXfrm>
        <a:off x="7463419" y="3940513"/>
        <a:ext cx="2316331" cy="1245339"/>
      </dsp:txXfrm>
    </dsp:sp>
    <dsp:sp modelId="{959D8DBB-E811-4388-B9B2-4129B5926306}">
      <dsp:nvSpPr>
        <dsp:cNvPr id="0" name=""/>
        <dsp:cNvSpPr/>
      </dsp:nvSpPr>
      <dsp:spPr>
        <a:xfrm rot="5400000">
          <a:off x="2537521" y="3740885"/>
          <a:ext cx="2075565" cy="1805742"/>
        </a:xfrm>
        <a:prstGeom prst="hexagon">
          <a:avLst>
            <a:gd name="adj" fmla="val 25000"/>
            <a:gd name="vf" fmla="val 11547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Summer, before start of school year, not familiar with </a:t>
          </a:r>
          <a:r>
            <a:rPr lang="en-US" sz="1600" kern="1200" dirty="0" err="1"/>
            <a:t>Unitn</a:t>
          </a:r>
          <a:r>
            <a:rPr lang="en-US" sz="1600" kern="1200" dirty="0"/>
            <a:t>, outside Italy</a:t>
          </a:r>
          <a:endParaRPr lang="bg-BG" sz="1600" kern="1200" dirty="0"/>
        </a:p>
      </dsp:txBody>
      <dsp:txXfrm rot="-5400000">
        <a:off x="2953827" y="3929416"/>
        <a:ext cx="1242952" cy="1428681"/>
      </dsp:txXfrm>
    </dsp:sp>
    <dsp:sp modelId="{7077A0A8-3501-440F-BF3C-34AC520DA874}">
      <dsp:nvSpPr>
        <dsp:cNvPr id="0" name=""/>
        <dsp:cNvSpPr/>
      </dsp:nvSpPr>
      <dsp:spPr>
        <a:xfrm rot="5400000">
          <a:off x="7404973" y="1995023"/>
          <a:ext cx="2075565" cy="1805742"/>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Spring, school year, not familiar with </a:t>
          </a:r>
          <a:r>
            <a:rPr lang="en-US" sz="1600" kern="1200" dirty="0" err="1"/>
            <a:t>Unitn</a:t>
          </a:r>
          <a:r>
            <a:rPr lang="en-US" sz="1600" kern="1200" dirty="0"/>
            <a:t>, outside Italy (EU)).</a:t>
          </a:r>
          <a:endParaRPr lang="bg-BG" sz="1600" kern="1200" dirty="0"/>
        </a:p>
      </dsp:txBody>
      <dsp:txXfrm rot="-5400000">
        <a:off x="7821279" y="2183554"/>
        <a:ext cx="1242952" cy="1428681"/>
      </dsp:txXfrm>
    </dsp:sp>
    <dsp:sp modelId="{70F797F7-5529-4E6C-9FB9-68BB5A31F807}">
      <dsp:nvSpPr>
        <dsp:cNvPr id="0" name=""/>
        <dsp:cNvSpPr/>
      </dsp:nvSpPr>
      <dsp:spPr>
        <a:xfrm>
          <a:off x="2307714" y="5702254"/>
          <a:ext cx="2241610" cy="1245339"/>
        </a:xfrm>
        <a:prstGeom prst="rect">
          <a:avLst/>
        </a:prstGeom>
        <a:noFill/>
        <a:ln>
          <a:noFill/>
        </a:ln>
        <a:effectLst/>
      </dsp:spPr>
      <dsp:style>
        <a:lnRef idx="0">
          <a:scrgbClr r="0" g="0" b="0"/>
        </a:lnRef>
        <a:fillRef idx="0">
          <a:scrgbClr r="0" g="0" b="0"/>
        </a:fillRef>
        <a:effectRef idx="0">
          <a:scrgbClr r="0" g="0" b="0"/>
        </a:effectRef>
        <a:fontRef idx="minor"/>
      </dsp:style>
    </dsp:sp>
    <dsp:sp modelId="{72BD1BB3-BE26-41C6-A4F2-40AFFC9E4307}">
      <dsp:nvSpPr>
        <dsp:cNvPr id="0" name=""/>
        <dsp:cNvSpPr/>
      </dsp:nvSpPr>
      <dsp:spPr>
        <a:xfrm rot="5400000">
          <a:off x="6402299" y="3736340"/>
          <a:ext cx="2075565" cy="1805742"/>
        </a:xfrm>
        <a:prstGeom prst="hexagon">
          <a:avLst>
            <a:gd name="adj" fmla="val 25000"/>
            <a:gd name="vf" fmla="val 115470"/>
          </a:avLst>
        </a:prstGeom>
        <a:solidFill>
          <a:schemeClr val="accent1">
            <a:shade val="50000"/>
            <a:hueOff val="101908"/>
            <a:satOff val="-5700"/>
            <a:lumOff val="11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Winter, school year, familiar with </a:t>
          </a:r>
          <a:r>
            <a:rPr lang="en-US" sz="1900" kern="1200" dirty="0" err="1"/>
            <a:t>Unitn</a:t>
          </a:r>
          <a:r>
            <a:rPr lang="en-US" sz="1900" kern="1200" dirty="0"/>
            <a:t>, Italy</a:t>
          </a:r>
          <a:endParaRPr lang="bg-BG" sz="1900" kern="1200" dirty="0"/>
        </a:p>
      </dsp:txBody>
      <dsp:txXfrm rot="-5400000">
        <a:off x="6818605" y="3924871"/>
        <a:ext cx="1242952" cy="1428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435E-95D6-4647-81B8-820918E21127}">
      <dsp:nvSpPr>
        <dsp:cNvPr id="0" name=""/>
        <dsp:cNvSpPr/>
      </dsp:nvSpPr>
      <dsp:spPr>
        <a:xfrm rot="10800000">
          <a:off x="1287702" y="118"/>
          <a:ext cx="3953980" cy="11671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Marco </a:t>
          </a:r>
          <a:r>
            <a:rPr lang="en-US" sz="1200" kern="1200" dirty="0" err="1"/>
            <a:t>Pierotti</a:t>
          </a:r>
          <a:endParaRPr lang="en-US" sz="1200" kern="1200" dirty="0"/>
        </a:p>
        <a:p>
          <a:pPr marL="0" lvl="0" indent="0" algn="ctr" defTabSz="533400">
            <a:lnSpc>
              <a:spcPct val="90000"/>
            </a:lnSpc>
            <a:spcBef>
              <a:spcPct val="0"/>
            </a:spcBef>
            <a:spcAft>
              <a:spcPct val="35000"/>
            </a:spcAft>
            <a:buNone/>
          </a:pPr>
          <a:r>
            <a:rPr lang="en-US" sz="1200" kern="1200" dirty="0"/>
            <a:t>Age: 19, Nationality: Italian</a:t>
          </a:r>
        </a:p>
        <a:p>
          <a:pPr marL="0" lvl="0" indent="0" algn="ctr" defTabSz="533400">
            <a:lnSpc>
              <a:spcPct val="90000"/>
            </a:lnSpc>
            <a:spcBef>
              <a:spcPct val="0"/>
            </a:spcBef>
            <a:spcAft>
              <a:spcPct val="35000"/>
            </a:spcAft>
            <a:buNone/>
          </a:pPr>
          <a:r>
            <a:rPr lang="en-US" sz="1200" kern="1200" dirty="0"/>
            <a:t>Occupation: high-school student</a:t>
          </a:r>
        </a:p>
        <a:p>
          <a:pPr marL="0" lvl="0" indent="0" algn="ctr" defTabSz="533400">
            <a:lnSpc>
              <a:spcPct val="90000"/>
            </a:lnSpc>
            <a:spcBef>
              <a:spcPct val="0"/>
            </a:spcBef>
            <a:spcAft>
              <a:spcPct val="35000"/>
            </a:spcAft>
            <a:buNone/>
          </a:pPr>
          <a:r>
            <a:rPr lang="en-US" sz="1200" kern="1200" dirty="0"/>
            <a:t>Description: Exploring study opportunities</a:t>
          </a:r>
        </a:p>
      </dsp:txBody>
      <dsp:txXfrm rot="10800000">
        <a:off x="1579477" y="118"/>
        <a:ext cx="3662205" cy="1167102"/>
      </dsp:txXfrm>
    </dsp:sp>
    <dsp:sp modelId="{5623B4E0-57FF-49E1-A52D-FC1FF0137107}">
      <dsp:nvSpPr>
        <dsp:cNvPr id="0" name=""/>
        <dsp:cNvSpPr/>
      </dsp:nvSpPr>
      <dsp:spPr>
        <a:xfrm>
          <a:off x="704151" y="118"/>
          <a:ext cx="1167102" cy="1167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2EE051-C251-43BE-BD8E-0E7AEDE12990}">
      <dsp:nvSpPr>
        <dsp:cNvPr id="0" name=""/>
        <dsp:cNvSpPr/>
      </dsp:nvSpPr>
      <dsp:spPr>
        <a:xfrm rot="10800000">
          <a:off x="1277976" y="1515609"/>
          <a:ext cx="3953980" cy="1167102"/>
        </a:xfrm>
        <a:prstGeom prst="homePlate">
          <a:avLst/>
        </a:prstGeom>
        <a:solidFill>
          <a:schemeClr val="accent1">
            <a:shade val="80000"/>
            <a:hueOff val="173154"/>
            <a:satOff val="-9395"/>
            <a:lumOff val="14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Elena </a:t>
          </a:r>
          <a:r>
            <a:rPr lang="en-US" sz="1200" kern="1200" dirty="0" err="1"/>
            <a:t>Ranzani</a:t>
          </a:r>
          <a:endParaRPr lang="en-US" sz="1200" kern="1200" dirty="0"/>
        </a:p>
        <a:p>
          <a:pPr marL="0" lvl="0" indent="0" algn="ctr" defTabSz="533400">
            <a:lnSpc>
              <a:spcPct val="90000"/>
            </a:lnSpc>
            <a:spcBef>
              <a:spcPct val="0"/>
            </a:spcBef>
            <a:spcAft>
              <a:spcPct val="35000"/>
            </a:spcAft>
            <a:buNone/>
          </a:pPr>
          <a:r>
            <a:rPr lang="en-US" sz="1200" kern="1200" dirty="0"/>
            <a:t>Age: 25, Nationality: Italian</a:t>
          </a:r>
        </a:p>
        <a:p>
          <a:pPr marL="0" lvl="0" indent="0" algn="ctr" defTabSz="533400">
            <a:lnSpc>
              <a:spcPct val="90000"/>
            </a:lnSpc>
            <a:spcBef>
              <a:spcPct val="0"/>
            </a:spcBef>
            <a:spcAft>
              <a:spcPct val="35000"/>
            </a:spcAft>
            <a:buNone/>
          </a:pPr>
          <a:r>
            <a:rPr lang="en-US" sz="1200" kern="1200" dirty="0"/>
            <a:t>Occupation: Assistant in biology </a:t>
          </a:r>
          <a:r>
            <a:rPr lang="en-US" sz="1200" kern="1200" dirty="0" err="1"/>
            <a:t>UniTN</a:t>
          </a:r>
          <a:endParaRPr lang="en-US" sz="1200" kern="1200" dirty="0"/>
        </a:p>
        <a:p>
          <a:pPr marL="0" lvl="0" indent="0" algn="ctr" defTabSz="533400">
            <a:lnSpc>
              <a:spcPct val="90000"/>
            </a:lnSpc>
            <a:spcBef>
              <a:spcPct val="0"/>
            </a:spcBef>
            <a:spcAft>
              <a:spcPct val="35000"/>
            </a:spcAft>
            <a:buNone/>
          </a:pPr>
          <a:r>
            <a:rPr lang="en-US" sz="1200" kern="1200" dirty="0"/>
            <a:t>Description: Wants to do a PhD</a:t>
          </a:r>
        </a:p>
      </dsp:txBody>
      <dsp:txXfrm rot="10800000">
        <a:off x="1569751" y="1515609"/>
        <a:ext cx="3662205" cy="1167102"/>
      </dsp:txXfrm>
    </dsp:sp>
    <dsp:sp modelId="{8156B3B0-C016-481E-A5C6-04B466946B0D}">
      <dsp:nvSpPr>
        <dsp:cNvPr id="0" name=""/>
        <dsp:cNvSpPr/>
      </dsp:nvSpPr>
      <dsp:spPr>
        <a:xfrm>
          <a:off x="704151" y="1515609"/>
          <a:ext cx="1167102" cy="116710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29950F-363F-4521-9616-D85EFC87E67B}">
      <dsp:nvSpPr>
        <dsp:cNvPr id="0" name=""/>
        <dsp:cNvSpPr/>
      </dsp:nvSpPr>
      <dsp:spPr>
        <a:xfrm rot="10800000">
          <a:off x="1287702" y="3031100"/>
          <a:ext cx="3953980" cy="1167102"/>
        </a:xfrm>
        <a:prstGeom prst="homePlate">
          <a:avLst/>
        </a:prstGeom>
        <a:solidFill>
          <a:schemeClr val="accent1">
            <a:shade val="80000"/>
            <a:hueOff val="346308"/>
            <a:satOff val="-18790"/>
            <a:lumOff val="29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Donatello Ferrari</a:t>
          </a:r>
        </a:p>
        <a:p>
          <a:pPr marL="0" lvl="0" indent="0" algn="ctr" defTabSz="533400">
            <a:lnSpc>
              <a:spcPct val="90000"/>
            </a:lnSpc>
            <a:spcBef>
              <a:spcPct val="0"/>
            </a:spcBef>
            <a:spcAft>
              <a:spcPct val="35000"/>
            </a:spcAft>
            <a:buNone/>
          </a:pPr>
          <a:r>
            <a:rPr lang="en-US" sz="1200" kern="1200" dirty="0"/>
            <a:t>Age: 63, Nationality: Italian</a:t>
          </a:r>
        </a:p>
        <a:p>
          <a:pPr marL="0" lvl="0" indent="0" algn="ctr" defTabSz="533400">
            <a:lnSpc>
              <a:spcPct val="90000"/>
            </a:lnSpc>
            <a:spcBef>
              <a:spcPct val="0"/>
            </a:spcBef>
            <a:spcAft>
              <a:spcPct val="35000"/>
            </a:spcAft>
            <a:buNone/>
          </a:pPr>
          <a:r>
            <a:rPr lang="en-US" sz="1200" kern="1200" dirty="0"/>
            <a:t>Occupation: Full-time professor in Psychology</a:t>
          </a:r>
        </a:p>
        <a:p>
          <a:pPr marL="0" lvl="0" indent="0" algn="ctr" defTabSz="533400">
            <a:lnSpc>
              <a:spcPct val="90000"/>
            </a:lnSpc>
            <a:spcBef>
              <a:spcPct val="0"/>
            </a:spcBef>
            <a:spcAft>
              <a:spcPct val="35000"/>
            </a:spcAft>
            <a:buNone/>
          </a:pPr>
          <a:r>
            <a:rPr lang="en-US" sz="1200" kern="1200" dirty="0"/>
            <a:t>Description: Looking for students/alumni to help him for his project</a:t>
          </a:r>
          <a:endParaRPr lang="bg-BG" sz="1200" kern="1200" dirty="0"/>
        </a:p>
      </dsp:txBody>
      <dsp:txXfrm rot="10800000">
        <a:off x="1579477" y="3031100"/>
        <a:ext cx="3662205" cy="1167102"/>
      </dsp:txXfrm>
    </dsp:sp>
    <dsp:sp modelId="{3BA56581-C546-4F06-B19A-F16569F939E1}">
      <dsp:nvSpPr>
        <dsp:cNvPr id="0" name=""/>
        <dsp:cNvSpPr/>
      </dsp:nvSpPr>
      <dsp:spPr>
        <a:xfrm>
          <a:off x="704151" y="3031100"/>
          <a:ext cx="1167102" cy="116710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435E-95D6-4647-81B8-820918E21127}">
      <dsp:nvSpPr>
        <dsp:cNvPr id="0" name=""/>
        <dsp:cNvSpPr/>
      </dsp:nvSpPr>
      <dsp:spPr>
        <a:xfrm rot="10800000">
          <a:off x="1287702" y="118"/>
          <a:ext cx="3953980" cy="116710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Ivan </a:t>
          </a:r>
          <a:r>
            <a:rPr lang="en-US" sz="1200" kern="1200" dirty="0" err="1"/>
            <a:t>Krumov</a:t>
          </a:r>
          <a:endParaRPr lang="en-US" sz="1200" kern="1200" dirty="0"/>
        </a:p>
        <a:p>
          <a:pPr marL="0" lvl="0" indent="0" algn="ctr" defTabSz="533400">
            <a:lnSpc>
              <a:spcPct val="90000"/>
            </a:lnSpc>
            <a:spcBef>
              <a:spcPct val="0"/>
            </a:spcBef>
            <a:spcAft>
              <a:spcPct val="35000"/>
            </a:spcAft>
            <a:buNone/>
          </a:pPr>
          <a:r>
            <a:rPr lang="en-US" sz="1200" kern="1200" dirty="0"/>
            <a:t>Age: 21, Nationality: Bulgarian</a:t>
          </a:r>
        </a:p>
        <a:p>
          <a:pPr marL="0" lvl="0" indent="0" algn="ctr" defTabSz="533400">
            <a:lnSpc>
              <a:spcPct val="90000"/>
            </a:lnSpc>
            <a:spcBef>
              <a:spcPct val="0"/>
            </a:spcBef>
            <a:spcAft>
              <a:spcPct val="35000"/>
            </a:spcAft>
            <a:buNone/>
          </a:pPr>
          <a:r>
            <a:rPr lang="en-US" sz="1200" kern="1200" dirty="0"/>
            <a:t>Occupation: Bachelor graduate</a:t>
          </a:r>
        </a:p>
        <a:p>
          <a:pPr marL="0" lvl="0" indent="0" algn="ctr" defTabSz="533400">
            <a:lnSpc>
              <a:spcPct val="90000"/>
            </a:lnSpc>
            <a:spcBef>
              <a:spcPct val="0"/>
            </a:spcBef>
            <a:spcAft>
              <a:spcPct val="35000"/>
            </a:spcAft>
            <a:buNone/>
          </a:pPr>
          <a:r>
            <a:rPr lang="en-US" sz="1200" kern="1200" dirty="0"/>
            <a:t>Description: Doing project in AI and is looking for information and help</a:t>
          </a:r>
        </a:p>
      </dsp:txBody>
      <dsp:txXfrm rot="10800000">
        <a:off x="1579477" y="118"/>
        <a:ext cx="3662205" cy="1167102"/>
      </dsp:txXfrm>
    </dsp:sp>
    <dsp:sp modelId="{5623B4E0-57FF-49E1-A52D-FC1FF0137107}">
      <dsp:nvSpPr>
        <dsp:cNvPr id="0" name=""/>
        <dsp:cNvSpPr/>
      </dsp:nvSpPr>
      <dsp:spPr>
        <a:xfrm>
          <a:off x="704151" y="118"/>
          <a:ext cx="1167102" cy="1167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2EE051-C251-43BE-BD8E-0E7AEDE12990}">
      <dsp:nvSpPr>
        <dsp:cNvPr id="0" name=""/>
        <dsp:cNvSpPr/>
      </dsp:nvSpPr>
      <dsp:spPr>
        <a:xfrm rot="10800000">
          <a:off x="1277976" y="1515609"/>
          <a:ext cx="3953980" cy="1167102"/>
        </a:xfrm>
        <a:prstGeom prst="homePlate">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Ginnie</a:t>
          </a:r>
          <a:r>
            <a:rPr lang="en-US" sz="1200" kern="1200" dirty="0"/>
            <a:t> Anderson</a:t>
          </a:r>
        </a:p>
        <a:p>
          <a:pPr marL="0" lvl="0" indent="0" algn="ctr" defTabSz="533400">
            <a:lnSpc>
              <a:spcPct val="90000"/>
            </a:lnSpc>
            <a:spcBef>
              <a:spcPct val="0"/>
            </a:spcBef>
            <a:spcAft>
              <a:spcPct val="35000"/>
            </a:spcAft>
            <a:buNone/>
          </a:pPr>
          <a:r>
            <a:rPr lang="en-US" sz="1200" kern="1200" dirty="0"/>
            <a:t>Age: 32, Nationality: British</a:t>
          </a:r>
        </a:p>
        <a:p>
          <a:pPr marL="0" lvl="0" indent="0" algn="ctr" defTabSz="533400">
            <a:lnSpc>
              <a:spcPct val="90000"/>
            </a:lnSpc>
            <a:spcBef>
              <a:spcPct val="0"/>
            </a:spcBef>
            <a:spcAft>
              <a:spcPct val="35000"/>
            </a:spcAft>
            <a:buNone/>
          </a:pPr>
          <a:r>
            <a:rPr lang="en-US" sz="1200" kern="1200" dirty="0"/>
            <a:t>Occupation: editor in a </a:t>
          </a:r>
          <a:r>
            <a:rPr lang="en-US" sz="1200" kern="1200" dirty="0" err="1"/>
            <a:t>Maths</a:t>
          </a:r>
          <a:r>
            <a:rPr lang="en-US" sz="1200" kern="1200" dirty="0"/>
            <a:t> journal</a:t>
          </a:r>
        </a:p>
        <a:p>
          <a:pPr marL="0" lvl="0" indent="0" algn="ctr" defTabSz="533400">
            <a:lnSpc>
              <a:spcPct val="90000"/>
            </a:lnSpc>
            <a:spcBef>
              <a:spcPct val="0"/>
            </a:spcBef>
            <a:spcAft>
              <a:spcPct val="35000"/>
            </a:spcAft>
            <a:buNone/>
          </a:pPr>
          <a:r>
            <a:rPr lang="en-US" sz="1200" kern="1200" dirty="0"/>
            <a:t>Description: Looking for innovative </a:t>
          </a:r>
          <a:r>
            <a:rPr lang="en-US" sz="1200" kern="1200" dirty="0" err="1"/>
            <a:t>maths</a:t>
          </a:r>
          <a:r>
            <a:rPr lang="en-US" sz="1200" kern="1200" dirty="0"/>
            <a:t>-related articles to include and offer to people</a:t>
          </a:r>
        </a:p>
      </dsp:txBody>
      <dsp:txXfrm rot="10800000">
        <a:off x="1569751" y="1515609"/>
        <a:ext cx="3662205" cy="1167102"/>
      </dsp:txXfrm>
    </dsp:sp>
    <dsp:sp modelId="{8156B3B0-C016-481E-A5C6-04B466946B0D}">
      <dsp:nvSpPr>
        <dsp:cNvPr id="0" name=""/>
        <dsp:cNvSpPr/>
      </dsp:nvSpPr>
      <dsp:spPr>
        <a:xfrm>
          <a:off x="704151" y="1515609"/>
          <a:ext cx="1167102" cy="116710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29950F-363F-4521-9616-D85EFC87E67B}">
      <dsp:nvSpPr>
        <dsp:cNvPr id="0" name=""/>
        <dsp:cNvSpPr/>
      </dsp:nvSpPr>
      <dsp:spPr>
        <a:xfrm rot="10800000">
          <a:off x="1287702" y="3031100"/>
          <a:ext cx="3953980" cy="1167102"/>
        </a:xfrm>
        <a:prstGeom prst="homePlate">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Paolo Lanza</a:t>
          </a:r>
        </a:p>
        <a:p>
          <a:pPr marL="0" lvl="0" indent="0" algn="ctr" defTabSz="533400">
            <a:lnSpc>
              <a:spcPct val="90000"/>
            </a:lnSpc>
            <a:spcBef>
              <a:spcPct val="0"/>
            </a:spcBef>
            <a:spcAft>
              <a:spcPct val="35000"/>
            </a:spcAft>
            <a:buNone/>
          </a:pPr>
          <a:r>
            <a:rPr lang="en-US" sz="1200" kern="1200" dirty="0"/>
            <a:t>Age: 44, Nationality: Italian</a:t>
          </a:r>
        </a:p>
        <a:p>
          <a:pPr marL="0" lvl="0" indent="0" algn="ctr" defTabSz="533400">
            <a:lnSpc>
              <a:spcPct val="90000"/>
            </a:lnSpc>
            <a:spcBef>
              <a:spcPct val="0"/>
            </a:spcBef>
            <a:spcAft>
              <a:spcPct val="35000"/>
            </a:spcAft>
            <a:buNone/>
          </a:pPr>
          <a:r>
            <a:rPr lang="en-US" sz="1200" kern="1200" dirty="0"/>
            <a:t>Occupation: Investor</a:t>
          </a:r>
        </a:p>
        <a:p>
          <a:pPr marL="0" lvl="0" indent="0" algn="ctr" defTabSz="533400">
            <a:lnSpc>
              <a:spcPct val="90000"/>
            </a:lnSpc>
            <a:spcBef>
              <a:spcPct val="0"/>
            </a:spcBef>
            <a:spcAft>
              <a:spcPct val="35000"/>
            </a:spcAft>
            <a:buNone/>
          </a:pPr>
          <a:r>
            <a:rPr lang="en-US" sz="1200" kern="1200" dirty="0"/>
            <a:t>Description: Passionate about Physics, wants to organize a conference </a:t>
          </a:r>
          <a:endParaRPr lang="bg-BG" sz="1200" kern="1200" dirty="0"/>
        </a:p>
      </dsp:txBody>
      <dsp:txXfrm rot="10800000">
        <a:off x="1579477" y="3031100"/>
        <a:ext cx="3662205" cy="1167102"/>
      </dsp:txXfrm>
    </dsp:sp>
    <dsp:sp modelId="{3BA56581-C546-4F06-B19A-F16569F939E1}">
      <dsp:nvSpPr>
        <dsp:cNvPr id="0" name=""/>
        <dsp:cNvSpPr/>
      </dsp:nvSpPr>
      <dsp:spPr>
        <a:xfrm>
          <a:off x="704151" y="3031100"/>
          <a:ext cx="1167102" cy="116710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8A367-7996-4022-B9BF-7C565D38EF90}">
      <dsp:nvSpPr>
        <dsp:cNvPr id="0" name=""/>
        <dsp:cNvSpPr/>
      </dsp:nvSpPr>
      <dsp:spPr>
        <a:xfrm>
          <a:off x="2746218" y="3094729"/>
          <a:ext cx="2597326"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Most prominent researchers in several fields?</a:t>
          </a:r>
          <a:endParaRPr lang="bg-BG" sz="1900" kern="1200" dirty="0"/>
        </a:p>
      </dsp:txBody>
      <dsp:txXfrm>
        <a:off x="2746218" y="3094729"/>
        <a:ext cx="2597326" cy="1317799"/>
      </dsp:txXfrm>
    </dsp:sp>
    <dsp:sp modelId="{89D6D726-0113-47D5-8A8D-7098DDC1E1B7}">
      <dsp:nvSpPr>
        <dsp:cNvPr id="0" name=""/>
        <dsp:cNvSpPr/>
      </dsp:nvSpPr>
      <dsp:spPr>
        <a:xfrm>
          <a:off x="1251322" y="27632"/>
          <a:ext cx="1507164" cy="1317799"/>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Professors at Physics department?</a:t>
          </a:r>
          <a:endParaRPr lang="bg-BG" sz="1700" kern="1200" dirty="0"/>
        </a:p>
      </dsp:txBody>
      <dsp:txXfrm>
        <a:off x="1251322" y="27632"/>
        <a:ext cx="1507164" cy="1317799"/>
      </dsp:txXfrm>
    </dsp:sp>
    <dsp:sp modelId="{A560F54D-63B0-41BC-BB40-5A5985F1A6D0}">
      <dsp:nvSpPr>
        <dsp:cNvPr id="0" name=""/>
        <dsp:cNvSpPr/>
      </dsp:nvSpPr>
      <dsp:spPr>
        <a:xfrm>
          <a:off x="5441586" y="3088955"/>
          <a:ext cx="2367078"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Theses from different degrees and their count?</a:t>
          </a:r>
          <a:endParaRPr lang="bg-BG" sz="1900" kern="1200" dirty="0"/>
        </a:p>
      </dsp:txBody>
      <dsp:txXfrm>
        <a:off x="5441586" y="3088955"/>
        <a:ext cx="2367078" cy="1317799"/>
      </dsp:txXfrm>
    </dsp:sp>
    <dsp:sp modelId="{84033211-C5B7-4D86-80B6-A80CBA880651}">
      <dsp:nvSpPr>
        <dsp:cNvPr id="0" name=""/>
        <dsp:cNvSpPr/>
      </dsp:nvSpPr>
      <dsp:spPr>
        <a:xfrm>
          <a:off x="2887916" y="1557333"/>
          <a:ext cx="3000833" cy="1317799"/>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Publications to help a PhD research?</a:t>
          </a:r>
          <a:endParaRPr lang="bg-BG" sz="1700" kern="1200" dirty="0"/>
        </a:p>
      </dsp:txBody>
      <dsp:txXfrm>
        <a:off x="2887916" y="1557333"/>
        <a:ext cx="3000833" cy="1317799"/>
      </dsp:txXfrm>
    </dsp:sp>
    <dsp:sp modelId="{556BFA6A-6026-41A2-87CE-3A2268A734F4}">
      <dsp:nvSpPr>
        <dsp:cNvPr id="0" name=""/>
        <dsp:cNvSpPr/>
      </dsp:nvSpPr>
      <dsp:spPr>
        <a:xfrm>
          <a:off x="2851020" y="3256"/>
          <a:ext cx="1505692" cy="1317799"/>
        </a:xfrm>
        <a:prstGeom prst="rect">
          <a:avLst/>
        </a:prstGeom>
        <a:solidFill>
          <a:schemeClr val="accent3">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Courses of study at </a:t>
          </a:r>
          <a:r>
            <a:rPr lang="en-US" sz="1700" kern="1200" dirty="0" err="1"/>
            <a:t>UniTN</a:t>
          </a:r>
          <a:r>
            <a:rPr lang="en-US" sz="1700" kern="1200" dirty="0"/>
            <a:t>? Departments information?</a:t>
          </a:r>
          <a:endParaRPr lang="bg-BG" sz="1700" kern="1200" dirty="0"/>
        </a:p>
      </dsp:txBody>
      <dsp:txXfrm>
        <a:off x="2851020" y="3256"/>
        <a:ext cx="1505692" cy="1317799"/>
      </dsp:txXfrm>
    </dsp:sp>
    <dsp:sp modelId="{A43BD552-45CE-4892-B226-E4939917C428}">
      <dsp:nvSpPr>
        <dsp:cNvPr id="0" name=""/>
        <dsp:cNvSpPr/>
      </dsp:nvSpPr>
      <dsp:spPr>
        <a:xfrm>
          <a:off x="4419952" y="3256"/>
          <a:ext cx="1505692" cy="1317799"/>
        </a:xfrm>
        <a:prstGeom prst="rect">
          <a:avLst/>
        </a:prstGeom>
        <a:solidFill>
          <a:schemeClr val="accent3">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Authors of publications for AI?</a:t>
          </a:r>
          <a:endParaRPr lang="bg-BG" sz="1700" kern="1200" dirty="0"/>
        </a:p>
      </dsp:txBody>
      <dsp:txXfrm>
        <a:off x="4419952" y="3256"/>
        <a:ext cx="1505692" cy="1317799"/>
      </dsp:txXfrm>
    </dsp:sp>
    <dsp:sp modelId="{E4CA0E96-FB5B-418E-B432-8B84E70F95A4}">
      <dsp:nvSpPr>
        <dsp:cNvPr id="0" name=""/>
        <dsp:cNvSpPr/>
      </dsp:nvSpPr>
      <dsp:spPr>
        <a:xfrm>
          <a:off x="6052122" y="1557333"/>
          <a:ext cx="2073157" cy="1317799"/>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Students and advisors for theses in Biology?</a:t>
          </a:r>
        </a:p>
        <a:p>
          <a:pPr marL="0" lvl="0" indent="0" algn="ctr" defTabSz="755650">
            <a:lnSpc>
              <a:spcPct val="90000"/>
            </a:lnSpc>
            <a:spcBef>
              <a:spcPct val="0"/>
            </a:spcBef>
            <a:spcAft>
              <a:spcPct val="35000"/>
            </a:spcAft>
            <a:buNone/>
          </a:pPr>
          <a:r>
            <a:rPr lang="en-US" sz="1700" kern="1200" dirty="0"/>
            <a:t>Biology publications?</a:t>
          </a:r>
          <a:endParaRPr lang="bg-BG" sz="1700" kern="1200" dirty="0"/>
        </a:p>
      </dsp:txBody>
      <dsp:txXfrm>
        <a:off x="6052122" y="1557333"/>
        <a:ext cx="2073157" cy="1317799"/>
      </dsp:txXfrm>
    </dsp:sp>
    <dsp:sp modelId="{0A714499-6E49-4DF9-B8B4-90D557C5F6CB}">
      <dsp:nvSpPr>
        <dsp:cNvPr id="0" name=""/>
        <dsp:cNvSpPr/>
      </dsp:nvSpPr>
      <dsp:spPr>
        <a:xfrm>
          <a:off x="6052122" y="3256"/>
          <a:ext cx="2073157" cy="1317799"/>
        </a:xfrm>
        <a:prstGeom prst="rect">
          <a:avLst/>
        </a:prstGeom>
        <a:solidFill>
          <a:schemeClr val="accent3">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way to contact such people?</a:t>
          </a:r>
          <a:endParaRPr lang="bg-BG" sz="1700" kern="1200" dirty="0"/>
        </a:p>
      </dsp:txBody>
      <dsp:txXfrm>
        <a:off x="6052122" y="3256"/>
        <a:ext cx="2073157" cy="1317799"/>
      </dsp:txXfrm>
    </dsp:sp>
    <dsp:sp modelId="{2808304F-5084-4B18-9A6D-A9E528D18264}">
      <dsp:nvSpPr>
        <dsp:cNvPr id="0" name=""/>
        <dsp:cNvSpPr/>
      </dsp:nvSpPr>
      <dsp:spPr>
        <a:xfrm>
          <a:off x="519972" y="1591421"/>
          <a:ext cx="2292381"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Students</a:t>
          </a:r>
          <a:r>
            <a:rPr lang="en-US" sz="1900" kern="1200" baseline="0" dirty="0"/>
            <a:t> who’ve written theses in Psychology? For which degrees?</a:t>
          </a:r>
          <a:endParaRPr lang="bg-BG" sz="1900" kern="1200" dirty="0"/>
        </a:p>
      </dsp:txBody>
      <dsp:txXfrm>
        <a:off x="519972" y="1591421"/>
        <a:ext cx="2292381" cy="1317799"/>
      </dsp:txXfrm>
    </dsp:sp>
    <dsp:sp modelId="{81DE6FDA-D6C7-4FF6-8EFE-24F3470952A0}">
      <dsp:nvSpPr>
        <dsp:cNvPr id="0" name=""/>
        <dsp:cNvSpPr/>
      </dsp:nvSpPr>
      <dsp:spPr>
        <a:xfrm>
          <a:off x="7957385" y="3105823"/>
          <a:ext cx="1507164"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Access point to math publications’ full text?</a:t>
          </a:r>
          <a:endParaRPr lang="bg-BG" sz="1900" kern="1200" dirty="0"/>
        </a:p>
      </dsp:txBody>
      <dsp:txXfrm>
        <a:off x="7957385" y="3105823"/>
        <a:ext cx="1507164" cy="1317799"/>
      </dsp:txXfrm>
    </dsp:sp>
    <dsp:sp modelId="{637D752A-3151-47F4-9F77-114B9282854D}">
      <dsp:nvSpPr>
        <dsp:cNvPr id="0" name=""/>
        <dsp:cNvSpPr/>
      </dsp:nvSpPr>
      <dsp:spPr>
        <a:xfrm>
          <a:off x="8297681" y="0"/>
          <a:ext cx="1507164"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Articles only in English?</a:t>
          </a:r>
        </a:p>
      </dsp:txBody>
      <dsp:txXfrm>
        <a:off x="8297681" y="0"/>
        <a:ext cx="1507164" cy="13177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B345D-FF96-4B65-9F02-D1D51228FEEA}">
      <dsp:nvSpPr>
        <dsp:cNvPr id="0" name=""/>
        <dsp:cNvSpPr/>
      </dsp:nvSpPr>
      <dsp:spPr>
        <a:xfrm>
          <a:off x="0" y="3342719"/>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5DB83-CCAC-4A74-A924-6DDAA7D5A6C5}">
      <dsp:nvSpPr>
        <dsp:cNvPr id="0" name=""/>
        <dsp:cNvSpPr/>
      </dsp:nvSpPr>
      <dsp:spPr>
        <a:xfrm>
          <a:off x="0" y="2338461"/>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7E19ED-CE38-426E-8F82-1E70E17C4D7F}">
      <dsp:nvSpPr>
        <dsp:cNvPr id="0" name=""/>
        <dsp:cNvSpPr/>
      </dsp:nvSpPr>
      <dsp:spPr>
        <a:xfrm>
          <a:off x="0" y="1334202"/>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B89D6-EDA8-4BBF-924D-21B0C41421F1}">
      <dsp:nvSpPr>
        <dsp:cNvPr id="0" name=""/>
        <dsp:cNvSpPr/>
      </dsp:nvSpPr>
      <dsp:spPr>
        <a:xfrm>
          <a:off x="0" y="329943"/>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6049C9-2321-4919-900F-ADBC89341959}">
      <dsp:nvSpPr>
        <dsp:cNvPr id="0" name=""/>
        <dsp:cNvSpPr/>
      </dsp:nvSpPr>
      <dsp:spPr>
        <a:xfrm>
          <a:off x="1386453" y="710"/>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verb</a:t>
          </a:r>
          <a:endParaRPr lang="bg-BG" sz="1700" kern="1200" dirty="0">
            <a:solidFill>
              <a:schemeClr val="bg2"/>
            </a:solidFill>
          </a:endParaRPr>
        </a:p>
      </dsp:txBody>
      <dsp:txXfrm>
        <a:off x="1386453" y="710"/>
        <a:ext cx="3946058" cy="329232"/>
      </dsp:txXfrm>
    </dsp:sp>
    <dsp:sp modelId="{D91BEF0B-4A1B-40D4-8EF9-5B6257A047C3}">
      <dsp:nvSpPr>
        <dsp:cNvPr id="0" name=""/>
        <dsp:cNvSpPr/>
      </dsp:nvSpPr>
      <dsp:spPr>
        <a:xfrm>
          <a:off x="0" y="710"/>
          <a:ext cx="1386453" cy="329232"/>
        </a:xfrm>
        <a:prstGeom prst="round2SameRect">
          <a:avLst>
            <a:gd name="adj1" fmla="val 16670"/>
            <a:gd name="adj2" fmla="val 0"/>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tx1"/>
              </a:solidFill>
            </a:rPr>
            <a:t>Offered_by</a:t>
          </a:r>
          <a:endParaRPr lang="bg-BG" sz="1700" kern="1200" dirty="0">
            <a:solidFill>
              <a:schemeClr val="tx1"/>
            </a:solidFill>
          </a:endParaRPr>
        </a:p>
      </dsp:txBody>
      <dsp:txXfrm>
        <a:off x="16075" y="16785"/>
        <a:ext cx="1354303" cy="313157"/>
      </dsp:txXfrm>
    </dsp:sp>
    <dsp:sp modelId="{68840787-948A-4D6E-B9A5-AEC823D3EEF7}">
      <dsp:nvSpPr>
        <dsp:cNvPr id="0" name=""/>
        <dsp:cNvSpPr/>
      </dsp:nvSpPr>
      <dsp:spPr>
        <a:xfrm>
          <a:off x="0" y="329943"/>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provide possibility to subscribe to a program/course/event</a:t>
          </a:r>
          <a:endParaRPr lang="bg-BG" sz="1700" kern="1200" dirty="0">
            <a:solidFill>
              <a:schemeClr val="bg2"/>
            </a:solidFill>
          </a:endParaRPr>
        </a:p>
      </dsp:txBody>
      <dsp:txXfrm>
        <a:off x="0" y="329943"/>
        <a:ext cx="5332512" cy="658564"/>
      </dsp:txXfrm>
    </dsp:sp>
    <dsp:sp modelId="{BC5E1BB9-BA2D-473F-A4BE-75979E932588}">
      <dsp:nvSpPr>
        <dsp:cNvPr id="0" name=""/>
        <dsp:cNvSpPr/>
      </dsp:nvSpPr>
      <dsp:spPr>
        <a:xfrm>
          <a:off x="1386453" y="1004969"/>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noun</a:t>
          </a:r>
          <a:endParaRPr lang="bg-BG" sz="1700" kern="1200" dirty="0">
            <a:solidFill>
              <a:schemeClr val="bg2"/>
            </a:solidFill>
          </a:endParaRPr>
        </a:p>
      </dsp:txBody>
      <dsp:txXfrm>
        <a:off x="1386453" y="1004969"/>
        <a:ext cx="3946058" cy="329232"/>
      </dsp:txXfrm>
    </dsp:sp>
    <dsp:sp modelId="{340D6625-3384-4832-A599-B57A52EE6696}">
      <dsp:nvSpPr>
        <dsp:cNvPr id="0" name=""/>
        <dsp:cNvSpPr/>
      </dsp:nvSpPr>
      <dsp:spPr>
        <a:xfrm>
          <a:off x="0" y="1004969"/>
          <a:ext cx="1386453"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Publication</a:t>
          </a:r>
          <a:endParaRPr lang="bg-BG" sz="1700" kern="1200" dirty="0">
            <a:solidFill>
              <a:schemeClr val="tx1"/>
            </a:solidFill>
          </a:endParaRPr>
        </a:p>
      </dsp:txBody>
      <dsp:txXfrm>
        <a:off x="16075" y="1021044"/>
        <a:ext cx="1354303" cy="313157"/>
      </dsp:txXfrm>
    </dsp:sp>
    <dsp:sp modelId="{6D71ACB9-6448-4ED3-A8E8-C7593D3188F7}">
      <dsp:nvSpPr>
        <dsp:cNvPr id="0" name=""/>
        <dsp:cNvSpPr/>
      </dsp:nvSpPr>
      <dsp:spPr>
        <a:xfrm>
          <a:off x="0" y="1334202"/>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An abstract, article or paper in a journal or electronic repository</a:t>
          </a:r>
          <a:endParaRPr lang="bg-BG" sz="1700" kern="1200" dirty="0">
            <a:solidFill>
              <a:schemeClr val="bg2"/>
            </a:solidFill>
          </a:endParaRPr>
        </a:p>
      </dsp:txBody>
      <dsp:txXfrm>
        <a:off x="0" y="1334202"/>
        <a:ext cx="5332512" cy="658564"/>
      </dsp:txXfrm>
    </dsp:sp>
    <dsp:sp modelId="{EC89E848-61B0-43C9-8526-EEA2314DB1BC}">
      <dsp:nvSpPr>
        <dsp:cNvPr id="0" name=""/>
        <dsp:cNvSpPr/>
      </dsp:nvSpPr>
      <dsp:spPr>
        <a:xfrm>
          <a:off x="1386453" y="2009228"/>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noun</a:t>
          </a:r>
          <a:endParaRPr lang="bg-BG" sz="1700" kern="1200" dirty="0">
            <a:solidFill>
              <a:schemeClr val="bg2"/>
            </a:solidFill>
          </a:endParaRPr>
        </a:p>
      </dsp:txBody>
      <dsp:txXfrm>
        <a:off x="1386453" y="2009228"/>
        <a:ext cx="3946058" cy="329232"/>
      </dsp:txXfrm>
    </dsp:sp>
    <dsp:sp modelId="{5EC3A8E7-459D-4DCB-8791-9059F1FDA4F5}">
      <dsp:nvSpPr>
        <dsp:cNvPr id="0" name=""/>
        <dsp:cNvSpPr/>
      </dsp:nvSpPr>
      <dsp:spPr>
        <a:xfrm>
          <a:off x="0" y="2009228"/>
          <a:ext cx="1386453" cy="329232"/>
        </a:xfrm>
        <a:prstGeom prst="round2SameRect">
          <a:avLst>
            <a:gd name="adj1" fmla="val 16670"/>
            <a:gd name="adj2" fmla="val 0"/>
          </a:avLst>
        </a:prstGeom>
        <a:solidFill>
          <a:schemeClr val="accent1">
            <a:shade val="50000"/>
            <a:hueOff val="407631"/>
            <a:satOff val="-22799"/>
            <a:lumOff val="45397"/>
            <a:alphaOff val="0"/>
          </a:schemeClr>
        </a:solidFill>
        <a:ln w="12700" cap="flat" cmpd="sng" algn="ctr">
          <a:solidFill>
            <a:schemeClr val="accent1">
              <a:shade val="50000"/>
              <a:hueOff val="407631"/>
              <a:satOff val="-22799"/>
              <a:lumOff val="453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tx1"/>
              </a:solidFill>
            </a:rPr>
            <a:t>Cosupervisor</a:t>
          </a:r>
          <a:endParaRPr lang="bg-BG" sz="1700" kern="1200" dirty="0">
            <a:solidFill>
              <a:schemeClr val="tx1"/>
            </a:solidFill>
          </a:endParaRPr>
        </a:p>
      </dsp:txBody>
      <dsp:txXfrm>
        <a:off x="16075" y="2025303"/>
        <a:ext cx="1354303" cy="313157"/>
      </dsp:txXfrm>
    </dsp:sp>
    <dsp:sp modelId="{D6EF89C4-E6E2-4F81-B3AE-46C56C83B6BD}">
      <dsp:nvSpPr>
        <dsp:cNvPr id="0" name=""/>
        <dsp:cNvSpPr/>
      </dsp:nvSpPr>
      <dsp:spPr>
        <a:xfrm>
          <a:off x="0" y="2338461"/>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Someone who is a secondary supervisor</a:t>
          </a:r>
          <a:endParaRPr lang="bg-BG" sz="1700" kern="1200" dirty="0">
            <a:solidFill>
              <a:schemeClr val="bg2"/>
            </a:solidFill>
          </a:endParaRPr>
        </a:p>
      </dsp:txBody>
      <dsp:txXfrm>
        <a:off x="0" y="2338461"/>
        <a:ext cx="5332512" cy="658564"/>
      </dsp:txXfrm>
    </dsp:sp>
    <dsp:sp modelId="{1993F69A-1B4A-4EB8-9DB5-490DF9CEA553}">
      <dsp:nvSpPr>
        <dsp:cNvPr id="0" name=""/>
        <dsp:cNvSpPr/>
      </dsp:nvSpPr>
      <dsp:spPr>
        <a:xfrm>
          <a:off x="1386453" y="3013487"/>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noun</a:t>
          </a:r>
          <a:endParaRPr lang="bg-BG" sz="1700" kern="1200" dirty="0">
            <a:solidFill>
              <a:schemeClr val="bg2"/>
            </a:solidFill>
          </a:endParaRPr>
        </a:p>
      </dsp:txBody>
      <dsp:txXfrm>
        <a:off x="1386453" y="3013487"/>
        <a:ext cx="3946058" cy="329232"/>
      </dsp:txXfrm>
    </dsp:sp>
    <dsp:sp modelId="{64DD38E5-F939-4A37-BBEB-B6E208A1FD4A}">
      <dsp:nvSpPr>
        <dsp:cNvPr id="0" name=""/>
        <dsp:cNvSpPr/>
      </dsp:nvSpPr>
      <dsp:spPr>
        <a:xfrm>
          <a:off x="0" y="3013487"/>
          <a:ext cx="1386453"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File</a:t>
          </a:r>
          <a:endParaRPr lang="bg-BG" sz="1700" kern="1200" dirty="0">
            <a:solidFill>
              <a:schemeClr val="tx1"/>
            </a:solidFill>
          </a:endParaRPr>
        </a:p>
      </dsp:txBody>
      <dsp:txXfrm>
        <a:off x="16075" y="3029562"/>
        <a:ext cx="1354303" cy="313157"/>
      </dsp:txXfrm>
    </dsp:sp>
    <dsp:sp modelId="{A999B14B-80E6-4DAA-8B1B-3366F359A6A5}">
      <dsp:nvSpPr>
        <dsp:cNvPr id="0" name=""/>
        <dsp:cNvSpPr/>
      </dsp:nvSpPr>
      <dsp:spPr>
        <a:xfrm>
          <a:off x="0" y="3342719"/>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An electronic representation of a document</a:t>
          </a:r>
          <a:endParaRPr lang="bg-BG" sz="1700" kern="1200" dirty="0">
            <a:solidFill>
              <a:schemeClr val="bg2"/>
            </a:solidFill>
          </a:endParaRPr>
        </a:p>
      </dsp:txBody>
      <dsp:txXfrm>
        <a:off x="0" y="3342719"/>
        <a:ext cx="5332512" cy="6585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B345D-FF96-4B65-9F02-D1D51228FEEA}">
      <dsp:nvSpPr>
        <dsp:cNvPr id="0" name=""/>
        <dsp:cNvSpPr/>
      </dsp:nvSpPr>
      <dsp:spPr>
        <a:xfrm>
          <a:off x="0" y="3342719"/>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5DB83-CCAC-4A74-A924-6DDAA7D5A6C5}">
      <dsp:nvSpPr>
        <dsp:cNvPr id="0" name=""/>
        <dsp:cNvSpPr/>
      </dsp:nvSpPr>
      <dsp:spPr>
        <a:xfrm>
          <a:off x="0" y="2338461"/>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7E19ED-CE38-426E-8F82-1E70E17C4D7F}">
      <dsp:nvSpPr>
        <dsp:cNvPr id="0" name=""/>
        <dsp:cNvSpPr/>
      </dsp:nvSpPr>
      <dsp:spPr>
        <a:xfrm>
          <a:off x="0" y="1334202"/>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B89D6-EDA8-4BBF-924D-21B0C41421F1}">
      <dsp:nvSpPr>
        <dsp:cNvPr id="0" name=""/>
        <dsp:cNvSpPr/>
      </dsp:nvSpPr>
      <dsp:spPr>
        <a:xfrm>
          <a:off x="0" y="329943"/>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6049C9-2321-4919-900F-ADBC89341959}">
      <dsp:nvSpPr>
        <dsp:cNvPr id="0" name=""/>
        <dsp:cNvSpPr/>
      </dsp:nvSpPr>
      <dsp:spPr>
        <a:xfrm>
          <a:off x="1531289" y="710"/>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710"/>
        <a:ext cx="4358284" cy="329232"/>
      </dsp:txXfrm>
    </dsp:sp>
    <dsp:sp modelId="{D91BEF0B-4A1B-40D4-8EF9-5B6257A047C3}">
      <dsp:nvSpPr>
        <dsp:cNvPr id="0" name=""/>
        <dsp:cNvSpPr/>
      </dsp:nvSpPr>
      <dsp:spPr>
        <a:xfrm>
          <a:off x="0" y="710"/>
          <a:ext cx="1531289" cy="329232"/>
        </a:xfrm>
        <a:prstGeom prst="round2SameRect">
          <a:avLst>
            <a:gd name="adj1" fmla="val 16670"/>
            <a:gd name="adj2" fmla="val 0"/>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US" sz="1050" kern="1200" dirty="0" err="1">
              <a:solidFill>
                <a:schemeClr val="tx1"/>
              </a:solidFill>
            </a:rPr>
            <a:t>Has_department_director</a:t>
          </a:r>
          <a:endParaRPr lang="bg-BG" sz="1050" kern="1200" dirty="0">
            <a:solidFill>
              <a:schemeClr val="tx1"/>
            </a:solidFill>
          </a:endParaRPr>
        </a:p>
      </dsp:txBody>
      <dsp:txXfrm>
        <a:off x="16075" y="16785"/>
        <a:ext cx="1499139" cy="313157"/>
      </dsp:txXfrm>
    </dsp:sp>
    <dsp:sp modelId="{68840787-948A-4D6E-B9A5-AEC823D3EEF7}">
      <dsp:nvSpPr>
        <dsp:cNvPr id="0" name=""/>
        <dsp:cNvSpPr/>
      </dsp:nvSpPr>
      <dsp:spPr>
        <a:xfrm>
          <a:off x="0" y="329943"/>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Someone who is the main responsible person for a department</a:t>
          </a:r>
          <a:endParaRPr lang="bg-BG" sz="1700" kern="1200" dirty="0">
            <a:solidFill>
              <a:schemeClr val="bg2"/>
            </a:solidFill>
          </a:endParaRPr>
        </a:p>
      </dsp:txBody>
      <dsp:txXfrm>
        <a:off x="0" y="329943"/>
        <a:ext cx="5889574" cy="658564"/>
      </dsp:txXfrm>
    </dsp:sp>
    <dsp:sp modelId="{BC5E1BB9-BA2D-473F-A4BE-75979E932588}">
      <dsp:nvSpPr>
        <dsp:cNvPr id="0" name=""/>
        <dsp:cNvSpPr/>
      </dsp:nvSpPr>
      <dsp:spPr>
        <a:xfrm>
          <a:off x="1531289" y="1004969"/>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1004969"/>
        <a:ext cx="4358284" cy="329232"/>
      </dsp:txXfrm>
    </dsp:sp>
    <dsp:sp modelId="{340D6625-3384-4832-A599-B57A52EE6696}">
      <dsp:nvSpPr>
        <dsp:cNvPr id="0" name=""/>
        <dsp:cNvSpPr/>
      </dsp:nvSpPr>
      <dsp:spPr>
        <a:xfrm>
          <a:off x="0" y="1004969"/>
          <a:ext cx="1531289"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tx1"/>
              </a:solidFill>
            </a:rPr>
            <a:t>Has_license</a:t>
          </a:r>
          <a:endParaRPr lang="bg-BG" sz="1700" kern="1200" dirty="0">
            <a:solidFill>
              <a:schemeClr val="tx1"/>
            </a:solidFill>
          </a:endParaRPr>
        </a:p>
      </dsp:txBody>
      <dsp:txXfrm>
        <a:off x="16075" y="1021044"/>
        <a:ext cx="1499139" cy="313157"/>
      </dsp:txXfrm>
    </dsp:sp>
    <dsp:sp modelId="{6D71ACB9-6448-4ED3-A8E8-C7593D3188F7}">
      <dsp:nvSpPr>
        <dsp:cNvPr id="0" name=""/>
        <dsp:cNvSpPr/>
      </dsp:nvSpPr>
      <dsp:spPr>
        <a:xfrm>
          <a:off x="0" y="1334202"/>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Kind of permission a certain document has</a:t>
          </a:r>
          <a:endParaRPr lang="bg-BG" sz="1700" kern="1200" dirty="0">
            <a:solidFill>
              <a:schemeClr val="bg2"/>
            </a:solidFill>
          </a:endParaRPr>
        </a:p>
      </dsp:txBody>
      <dsp:txXfrm>
        <a:off x="0" y="1334202"/>
        <a:ext cx="5889574" cy="658564"/>
      </dsp:txXfrm>
    </dsp:sp>
    <dsp:sp modelId="{EC89E848-61B0-43C9-8526-EEA2314DB1BC}">
      <dsp:nvSpPr>
        <dsp:cNvPr id="0" name=""/>
        <dsp:cNvSpPr/>
      </dsp:nvSpPr>
      <dsp:spPr>
        <a:xfrm>
          <a:off x="1531289" y="2009228"/>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2009228"/>
        <a:ext cx="4358284" cy="329232"/>
      </dsp:txXfrm>
    </dsp:sp>
    <dsp:sp modelId="{5EC3A8E7-459D-4DCB-8791-9059F1FDA4F5}">
      <dsp:nvSpPr>
        <dsp:cNvPr id="0" name=""/>
        <dsp:cNvSpPr/>
      </dsp:nvSpPr>
      <dsp:spPr>
        <a:xfrm>
          <a:off x="0" y="2009228"/>
          <a:ext cx="1531289" cy="329232"/>
        </a:xfrm>
        <a:prstGeom prst="round2SameRect">
          <a:avLst>
            <a:gd name="adj1" fmla="val 16670"/>
            <a:gd name="adj2" fmla="val 0"/>
          </a:avLst>
        </a:prstGeom>
        <a:solidFill>
          <a:schemeClr val="accent1">
            <a:shade val="50000"/>
            <a:hueOff val="407631"/>
            <a:satOff val="-22799"/>
            <a:lumOff val="45397"/>
            <a:alphaOff val="0"/>
          </a:schemeClr>
        </a:solidFill>
        <a:ln w="12700" cap="flat" cmpd="sng" algn="ctr">
          <a:solidFill>
            <a:schemeClr val="accent1">
              <a:shade val="50000"/>
              <a:hueOff val="407631"/>
              <a:satOff val="-22799"/>
              <a:lumOff val="453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rPr>
            <a:t>Has_format</a:t>
          </a:r>
          <a:endParaRPr lang="bg-BG" sz="1700" kern="1200" dirty="0">
            <a:solidFill>
              <a:schemeClr val="tx1"/>
            </a:solidFill>
          </a:endParaRPr>
        </a:p>
      </dsp:txBody>
      <dsp:txXfrm>
        <a:off x="16075" y="2025303"/>
        <a:ext cx="1499139" cy="313157"/>
      </dsp:txXfrm>
    </dsp:sp>
    <dsp:sp modelId="{D6EF89C4-E6E2-4F81-B3AE-46C56C83B6BD}">
      <dsp:nvSpPr>
        <dsp:cNvPr id="0" name=""/>
        <dsp:cNvSpPr/>
      </dsp:nvSpPr>
      <dsp:spPr>
        <a:xfrm>
          <a:off x="0" y="2338461"/>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The electronic format of a file</a:t>
          </a:r>
          <a:endParaRPr lang="bg-BG" sz="1700" kern="1200" dirty="0">
            <a:solidFill>
              <a:schemeClr val="bg2"/>
            </a:solidFill>
          </a:endParaRPr>
        </a:p>
      </dsp:txBody>
      <dsp:txXfrm>
        <a:off x="0" y="2338461"/>
        <a:ext cx="5889574" cy="658564"/>
      </dsp:txXfrm>
    </dsp:sp>
    <dsp:sp modelId="{1993F69A-1B4A-4EB8-9DB5-490DF9CEA553}">
      <dsp:nvSpPr>
        <dsp:cNvPr id="0" name=""/>
        <dsp:cNvSpPr/>
      </dsp:nvSpPr>
      <dsp:spPr>
        <a:xfrm>
          <a:off x="1531289" y="3013487"/>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3013487"/>
        <a:ext cx="4358284" cy="329232"/>
      </dsp:txXfrm>
    </dsp:sp>
    <dsp:sp modelId="{64DD38E5-F939-4A37-BBEB-B6E208A1FD4A}">
      <dsp:nvSpPr>
        <dsp:cNvPr id="0" name=""/>
        <dsp:cNvSpPr/>
      </dsp:nvSpPr>
      <dsp:spPr>
        <a:xfrm>
          <a:off x="0" y="3013487"/>
          <a:ext cx="1531289"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rPr>
            <a:t>Has_file_link</a:t>
          </a:r>
          <a:endParaRPr lang="bg-BG" sz="1700" kern="1200" dirty="0">
            <a:solidFill>
              <a:schemeClr val="tx1"/>
            </a:solidFill>
          </a:endParaRPr>
        </a:p>
      </dsp:txBody>
      <dsp:txXfrm>
        <a:off x="16075" y="3029562"/>
        <a:ext cx="1499139" cy="313157"/>
      </dsp:txXfrm>
    </dsp:sp>
    <dsp:sp modelId="{A999B14B-80E6-4DAA-8B1B-3366F359A6A5}">
      <dsp:nvSpPr>
        <dsp:cNvPr id="0" name=""/>
        <dsp:cNvSpPr/>
      </dsp:nvSpPr>
      <dsp:spPr>
        <a:xfrm>
          <a:off x="0" y="3342719"/>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A reference to access a website</a:t>
          </a:r>
          <a:endParaRPr lang="bg-BG" sz="1700" kern="1200" dirty="0">
            <a:solidFill>
              <a:schemeClr val="bg2"/>
            </a:solidFill>
          </a:endParaRPr>
        </a:p>
      </dsp:txBody>
      <dsp:txXfrm>
        <a:off x="0" y="3342719"/>
        <a:ext cx="5889574" cy="6585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1500A-05EC-4A18-A985-50661625C30F}">
      <dsp:nvSpPr>
        <dsp:cNvPr id="0" name=""/>
        <dsp:cNvSpPr/>
      </dsp:nvSpPr>
      <dsp:spPr>
        <a:xfrm rot="3681574">
          <a:off x="2564587" y="2934828"/>
          <a:ext cx="774418" cy="36298"/>
        </a:xfrm>
        <a:custGeom>
          <a:avLst/>
          <a:gdLst/>
          <a:ahLst/>
          <a:cxnLst/>
          <a:rect l="0" t="0" r="0" b="0"/>
          <a:pathLst>
            <a:path>
              <a:moveTo>
                <a:pt x="0" y="18149"/>
              </a:moveTo>
              <a:lnTo>
                <a:pt x="774418"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C5496-9E2F-4858-8AC0-BD4F649F4FB4}">
      <dsp:nvSpPr>
        <dsp:cNvPr id="0" name=""/>
        <dsp:cNvSpPr/>
      </dsp:nvSpPr>
      <dsp:spPr>
        <a:xfrm rot="1311858">
          <a:off x="2989280" y="2377632"/>
          <a:ext cx="554277" cy="36298"/>
        </a:xfrm>
        <a:custGeom>
          <a:avLst/>
          <a:gdLst/>
          <a:ahLst/>
          <a:cxnLst/>
          <a:rect l="0" t="0" r="0" b="0"/>
          <a:pathLst>
            <a:path>
              <a:moveTo>
                <a:pt x="0" y="18149"/>
              </a:moveTo>
              <a:lnTo>
                <a:pt x="554277"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24D322-637A-420D-8852-F388EEE0437F}">
      <dsp:nvSpPr>
        <dsp:cNvPr id="0" name=""/>
        <dsp:cNvSpPr/>
      </dsp:nvSpPr>
      <dsp:spPr>
        <a:xfrm rot="20288142">
          <a:off x="2989280" y="1741509"/>
          <a:ext cx="554277" cy="36298"/>
        </a:xfrm>
        <a:custGeom>
          <a:avLst/>
          <a:gdLst/>
          <a:ahLst/>
          <a:cxnLst/>
          <a:rect l="0" t="0" r="0" b="0"/>
          <a:pathLst>
            <a:path>
              <a:moveTo>
                <a:pt x="0" y="18149"/>
              </a:moveTo>
              <a:lnTo>
                <a:pt x="554277"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CAABF-84BB-4765-BBCD-D4943DAFB6C6}">
      <dsp:nvSpPr>
        <dsp:cNvPr id="0" name=""/>
        <dsp:cNvSpPr/>
      </dsp:nvSpPr>
      <dsp:spPr>
        <a:xfrm rot="17918426">
          <a:off x="2564587" y="1184312"/>
          <a:ext cx="774418" cy="36298"/>
        </a:xfrm>
        <a:custGeom>
          <a:avLst/>
          <a:gdLst/>
          <a:ahLst/>
          <a:cxnLst/>
          <a:rect l="0" t="0" r="0" b="0"/>
          <a:pathLst>
            <a:path>
              <a:moveTo>
                <a:pt x="0" y="18149"/>
              </a:moveTo>
              <a:lnTo>
                <a:pt x="774418"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16FCE3-4CDA-4A26-B9A7-DD14183F0536}">
      <dsp:nvSpPr>
        <dsp:cNvPr id="0" name=""/>
        <dsp:cNvSpPr/>
      </dsp:nvSpPr>
      <dsp:spPr>
        <a:xfrm>
          <a:off x="1708894" y="1312825"/>
          <a:ext cx="1529789" cy="152978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F2495-B400-4B74-841D-9FFFF501C909}">
      <dsp:nvSpPr>
        <dsp:cNvPr id="0" name=""/>
        <dsp:cNvSpPr/>
      </dsp:nvSpPr>
      <dsp:spPr>
        <a:xfrm>
          <a:off x="2898427" y="909"/>
          <a:ext cx="917873" cy="917873"/>
        </a:xfrm>
        <a:prstGeom prst="ellipse">
          <a:avLst/>
        </a:prstGeom>
        <a:solidFill>
          <a:schemeClr val="accent2">
            <a:shade val="50000"/>
            <a:hueOff val="47106"/>
            <a:satOff val="-1547"/>
            <a:lumOff val="17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Number of classes</a:t>
          </a:r>
          <a:endParaRPr lang="bg-BG" sz="1400" kern="1200" dirty="0">
            <a:solidFill>
              <a:schemeClr val="accent6">
                <a:lumMod val="50000"/>
              </a:schemeClr>
            </a:solidFill>
          </a:endParaRPr>
        </a:p>
      </dsp:txBody>
      <dsp:txXfrm>
        <a:off x="3032846" y="135328"/>
        <a:ext cx="649035" cy="649035"/>
      </dsp:txXfrm>
    </dsp:sp>
    <dsp:sp modelId="{7FD9B1ED-3BD9-47E1-97E1-3805BD4B5642}">
      <dsp:nvSpPr>
        <dsp:cNvPr id="0" name=""/>
        <dsp:cNvSpPr/>
      </dsp:nvSpPr>
      <dsp:spPr>
        <a:xfrm>
          <a:off x="3908088" y="909"/>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accent6">
                  <a:lumMod val="50000"/>
                </a:schemeClr>
              </a:solidFill>
            </a:rPr>
            <a:t>12</a:t>
          </a:r>
          <a:endParaRPr lang="bg-BG" sz="1400" kern="1200" dirty="0">
            <a:solidFill>
              <a:schemeClr val="accent6">
                <a:lumMod val="50000"/>
              </a:schemeClr>
            </a:solidFill>
          </a:endParaRPr>
        </a:p>
      </dsp:txBody>
      <dsp:txXfrm>
        <a:off x="3908088" y="909"/>
        <a:ext cx="1376810" cy="917873"/>
      </dsp:txXfrm>
    </dsp:sp>
    <dsp:sp modelId="{531801A8-E7BD-45D4-997C-EB55244F6D1B}">
      <dsp:nvSpPr>
        <dsp:cNvPr id="0" name=""/>
        <dsp:cNvSpPr/>
      </dsp:nvSpPr>
      <dsp:spPr>
        <a:xfrm>
          <a:off x="3490610" y="1026600"/>
          <a:ext cx="917873" cy="917873"/>
        </a:xfrm>
        <a:prstGeom prst="ellipse">
          <a:avLst/>
        </a:prstGeom>
        <a:solidFill>
          <a:schemeClr val="accent2">
            <a:shade val="50000"/>
            <a:hueOff val="94212"/>
            <a:satOff val="-3094"/>
            <a:lumOff val="35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Number of DP</a:t>
          </a:r>
          <a:endParaRPr lang="bg-BG" sz="1400" kern="1200" dirty="0">
            <a:solidFill>
              <a:schemeClr val="accent6">
                <a:lumMod val="50000"/>
              </a:schemeClr>
            </a:solidFill>
          </a:endParaRPr>
        </a:p>
      </dsp:txBody>
      <dsp:txXfrm>
        <a:off x="3625029" y="1161019"/>
        <a:ext cx="649035" cy="649035"/>
      </dsp:txXfrm>
    </dsp:sp>
    <dsp:sp modelId="{0630C3FF-5700-47EF-939B-F42608ED4CE7}">
      <dsp:nvSpPr>
        <dsp:cNvPr id="0" name=""/>
        <dsp:cNvSpPr/>
      </dsp:nvSpPr>
      <dsp:spPr>
        <a:xfrm>
          <a:off x="4500271" y="1026600"/>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accent6">
                  <a:lumMod val="50000"/>
                </a:schemeClr>
              </a:solidFill>
            </a:rPr>
            <a:t>11</a:t>
          </a:r>
          <a:endParaRPr lang="bg-BG" sz="1400" kern="1200" dirty="0">
            <a:solidFill>
              <a:schemeClr val="accent6">
                <a:lumMod val="50000"/>
              </a:schemeClr>
            </a:solidFill>
          </a:endParaRPr>
        </a:p>
      </dsp:txBody>
      <dsp:txXfrm>
        <a:off x="4500271" y="1026600"/>
        <a:ext cx="1376810" cy="917873"/>
      </dsp:txXfrm>
    </dsp:sp>
    <dsp:sp modelId="{F68BBCCA-C576-4DE7-92B2-57E4832EB1F0}">
      <dsp:nvSpPr>
        <dsp:cNvPr id="0" name=""/>
        <dsp:cNvSpPr/>
      </dsp:nvSpPr>
      <dsp:spPr>
        <a:xfrm>
          <a:off x="3490610" y="2210966"/>
          <a:ext cx="917873" cy="917873"/>
        </a:xfrm>
        <a:prstGeom prst="ellipse">
          <a:avLst/>
        </a:prstGeom>
        <a:solidFill>
          <a:schemeClr val="accent2">
            <a:shade val="50000"/>
            <a:hueOff val="94212"/>
            <a:satOff val="-3094"/>
            <a:lumOff val="35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Number of OP</a:t>
          </a:r>
          <a:endParaRPr lang="bg-BG" sz="1400" kern="1200" dirty="0">
            <a:solidFill>
              <a:schemeClr val="accent6">
                <a:lumMod val="50000"/>
              </a:schemeClr>
            </a:solidFill>
          </a:endParaRPr>
        </a:p>
      </dsp:txBody>
      <dsp:txXfrm>
        <a:off x="3625029" y="2345385"/>
        <a:ext cx="649035" cy="649035"/>
      </dsp:txXfrm>
    </dsp:sp>
    <dsp:sp modelId="{6B40B61B-BC2D-450C-80B2-0510CA095812}">
      <dsp:nvSpPr>
        <dsp:cNvPr id="0" name=""/>
        <dsp:cNvSpPr/>
      </dsp:nvSpPr>
      <dsp:spPr>
        <a:xfrm>
          <a:off x="4500271" y="2210966"/>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accent6">
                  <a:lumMod val="50000"/>
                </a:schemeClr>
              </a:solidFill>
            </a:rPr>
            <a:t>11</a:t>
          </a:r>
          <a:endParaRPr lang="bg-BG" sz="1400" kern="1200" dirty="0">
            <a:solidFill>
              <a:schemeClr val="accent6">
                <a:lumMod val="50000"/>
              </a:schemeClr>
            </a:solidFill>
          </a:endParaRPr>
        </a:p>
      </dsp:txBody>
      <dsp:txXfrm>
        <a:off x="4500271" y="2210966"/>
        <a:ext cx="1376810" cy="917873"/>
      </dsp:txXfrm>
    </dsp:sp>
    <dsp:sp modelId="{BFD45CBD-79E9-4C62-8961-802C18641B56}">
      <dsp:nvSpPr>
        <dsp:cNvPr id="0" name=""/>
        <dsp:cNvSpPr/>
      </dsp:nvSpPr>
      <dsp:spPr>
        <a:xfrm>
          <a:off x="2898427" y="3236657"/>
          <a:ext cx="917873" cy="917873"/>
        </a:xfrm>
        <a:prstGeom prst="ellipse">
          <a:avLst/>
        </a:prstGeom>
        <a:solidFill>
          <a:schemeClr val="accent2">
            <a:shade val="50000"/>
            <a:hueOff val="47106"/>
            <a:satOff val="-1547"/>
            <a:lumOff val="17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Links </a:t>
          </a:r>
          <a:endParaRPr lang="bg-BG" sz="1400" kern="1200" dirty="0">
            <a:solidFill>
              <a:schemeClr val="accent6">
                <a:lumMod val="50000"/>
              </a:schemeClr>
            </a:solidFill>
          </a:endParaRPr>
        </a:p>
      </dsp:txBody>
      <dsp:txXfrm>
        <a:off x="3032846" y="3371076"/>
        <a:ext cx="649035" cy="649035"/>
      </dsp:txXfrm>
    </dsp:sp>
    <dsp:sp modelId="{64C3A576-E1E5-42EB-8E69-1544B8D8DD56}">
      <dsp:nvSpPr>
        <dsp:cNvPr id="0" name=""/>
        <dsp:cNvSpPr/>
      </dsp:nvSpPr>
      <dsp:spPr>
        <a:xfrm>
          <a:off x="3908088" y="3236657"/>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accent6">
                  <a:lumMod val="50000"/>
                </a:schemeClr>
              </a:solidFill>
            </a:rPr>
            <a:t>Most outgoing links from Theses (18K) and Publications (11K)</a:t>
          </a:r>
          <a:endParaRPr lang="bg-BG" sz="1400" kern="1200" dirty="0">
            <a:solidFill>
              <a:schemeClr val="accent6">
                <a:lumMod val="50000"/>
              </a:schemeClr>
            </a:solidFill>
          </a:endParaRPr>
        </a:p>
      </dsp:txBody>
      <dsp:txXfrm>
        <a:off x="3908088" y="3236657"/>
        <a:ext cx="1376810" cy="917873"/>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3884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429217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306946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sldNum="0" hdr="0" ft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2.xml"/><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8.png"/><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image" Target="../media/image22.svg"/><Relationship Id="rId5" Type="http://schemas.openxmlformats.org/officeDocument/2006/relationships/diagramQuickStyle" Target="../diagrams/quickStyle5.xml"/><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diagramLayout" Target="../diagrams/layout5.xml"/><Relationship Id="rId9" Type="http://schemas.openxmlformats.org/officeDocument/2006/relationships/image" Target="../media/image20.sv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2892056" y="2116182"/>
            <a:ext cx="8966569" cy="1514019"/>
          </a:xfrm>
        </p:spPr>
        <p:txBody>
          <a:bodyPr/>
          <a:lstStyle/>
          <a:p>
            <a:r>
              <a:rPr lang="en-US" dirty="0"/>
              <a:t>Digital University Theses, Publications and Staff</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latin typeface="+mj-lt"/>
              </a:rPr>
              <a:t>Milena Atanasova</a:t>
            </a:r>
            <a:r>
              <a:rPr lang="en-US" dirty="0"/>
              <a:t> </a:t>
            </a:r>
          </a:p>
          <a:p>
            <a:r>
              <a:rPr lang="en-US" dirty="0"/>
              <a:t>milena.atanasova@studenti.unitn.it</a:t>
            </a:r>
          </a:p>
          <a:p>
            <a:r>
              <a:rPr lang="en-US" dirty="0"/>
              <a:t>Knowledge Graph Engineering 2022/2023 </a:t>
            </a:r>
            <a:r>
              <a:rPr lang="en-US" dirty="0" err="1"/>
              <a:t>UniTrento</a:t>
            </a:r>
            <a:endParaRPr lang="en-US" dirty="0"/>
          </a:p>
          <a:p>
            <a:r>
              <a:rPr lang="en-US" dirty="0"/>
              <a:t>December 2022</a:t>
            </a:r>
          </a:p>
          <a:p>
            <a:r>
              <a:rPr lang="en-US" dirty="0"/>
              <a:t>Project GitHub repository: https://github.com/atanasova16/TrentinoDUniTPS</a:t>
            </a:r>
          </a:p>
        </p:txBody>
      </p:sp>
      <p:pic>
        <p:nvPicPr>
          <p:cNvPr id="5" name="Picture 4" descr="A picture containing text&#10;&#10;Description automatically generated">
            <a:extLst>
              <a:ext uri="{FF2B5EF4-FFF2-40B4-BE49-F238E27FC236}">
                <a16:creationId xmlns:a16="http://schemas.microsoft.com/office/drawing/2014/main" id="{4547E987-12A1-D2A7-9DB5-CBE1749D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9516" y="148806"/>
            <a:ext cx="1539109" cy="909473"/>
          </a:xfrm>
          <a:prstGeom prst="rect">
            <a:avLst/>
          </a:prstGeom>
        </p:spPr>
      </p:pic>
      <p:pic>
        <p:nvPicPr>
          <p:cNvPr id="7" name="Picture 6" descr="Logo, company name&#10;&#10;Description automatically generated">
            <a:extLst>
              <a:ext uri="{FF2B5EF4-FFF2-40B4-BE49-F238E27FC236}">
                <a16:creationId xmlns:a16="http://schemas.microsoft.com/office/drawing/2014/main" id="{DC58F7B6-257B-A300-0090-5A08E611E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 y="9504"/>
            <a:ext cx="3059295" cy="900344"/>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4044343" y="5565117"/>
            <a:ext cx="8747097" cy="610863"/>
          </a:xfrm>
        </p:spPr>
        <p:txBody>
          <a:bodyPr>
            <a:noAutofit/>
          </a:bodyPr>
          <a:lstStyle/>
          <a:p>
            <a:r>
              <a:rPr lang="en-US" sz="6600" dirty="0">
                <a:solidFill>
                  <a:srgbClr val="1A87CA"/>
                </a:solidFill>
              </a:rPr>
              <a:t>Inception</a:t>
            </a:r>
            <a:endParaRPr lang="bg-BG" sz="6600" dirty="0">
              <a:solidFill>
                <a:srgbClr val="1A87CA"/>
              </a:solidFill>
            </a:endParaRPr>
          </a:p>
        </p:txBody>
      </p:sp>
    </p:spTree>
    <p:extLst>
      <p:ext uri="{BB962C8B-B14F-4D97-AF65-F5344CB8AC3E}">
        <p14:creationId xmlns:p14="http://schemas.microsoft.com/office/powerpoint/2010/main" val="67534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B0ADBB-D6F4-8BE9-D70E-415E9010AE33}"/>
              </a:ext>
            </a:extLst>
          </p:cNvPr>
          <p:cNvSpPr>
            <a:spLocks noGrp="1"/>
          </p:cNvSpPr>
          <p:nvPr>
            <p:ph type="body" sz="quarter" idx="10"/>
          </p:nvPr>
        </p:nvSpPr>
        <p:spPr>
          <a:xfrm>
            <a:off x="964023" y="2442372"/>
            <a:ext cx="4838700" cy="574318"/>
          </a:xfrm>
        </p:spPr>
        <p:txBody>
          <a:bodyPr/>
          <a:lstStyle/>
          <a:p>
            <a:pPr marL="285750" indent="-285750">
              <a:buFont typeface="Wingdings" panose="05000000000000000000" pitchFamily="2" charset="2"/>
              <a:buChar char="§"/>
            </a:pPr>
            <a:r>
              <a:rPr lang="en-US" dirty="0"/>
              <a:t>Extracting students, supervisors, co-supervisors, examiners from Theses</a:t>
            </a:r>
          </a:p>
          <a:p>
            <a:pPr marL="285750" indent="-285750">
              <a:buFont typeface="Wingdings" panose="05000000000000000000" pitchFamily="2" charset="2"/>
              <a:buChar char="§"/>
            </a:pPr>
            <a:r>
              <a:rPr lang="en-US" dirty="0"/>
              <a:t>Extracting files from publications</a:t>
            </a:r>
          </a:p>
          <a:p>
            <a:pPr marL="285750" indent="-285750">
              <a:buFont typeface="Wingdings" panose="05000000000000000000" pitchFamily="2" charset="2"/>
              <a:buChar char="§"/>
            </a:pPr>
            <a:r>
              <a:rPr lang="en-US" dirty="0"/>
              <a:t>Extracting positions from staff </a:t>
            </a:r>
            <a:endParaRPr lang="bg-BG" dirty="0"/>
          </a:p>
        </p:txBody>
      </p:sp>
      <p:sp>
        <p:nvSpPr>
          <p:cNvPr id="6" name="Text Placeholder 5">
            <a:extLst>
              <a:ext uri="{FF2B5EF4-FFF2-40B4-BE49-F238E27FC236}">
                <a16:creationId xmlns:a16="http://schemas.microsoft.com/office/drawing/2014/main" id="{C102128A-7345-4D53-5A8C-1F83A4DFCA5F}"/>
              </a:ext>
            </a:extLst>
          </p:cNvPr>
          <p:cNvSpPr>
            <a:spLocks noGrp="1"/>
          </p:cNvSpPr>
          <p:nvPr>
            <p:ph type="body" sz="quarter" idx="12"/>
          </p:nvPr>
        </p:nvSpPr>
        <p:spPr>
          <a:xfrm>
            <a:off x="964023" y="2068724"/>
            <a:ext cx="4838700" cy="315915"/>
          </a:xfrm>
        </p:spPr>
        <p:txBody>
          <a:bodyPr/>
          <a:lstStyle/>
          <a:p>
            <a:r>
              <a:rPr lang="en-US" dirty="0"/>
              <a:t>1. Separating nested structured datasets</a:t>
            </a:r>
            <a:endParaRPr lang="bg-BG" dirty="0"/>
          </a:p>
        </p:txBody>
      </p:sp>
      <p:sp>
        <p:nvSpPr>
          <p:cNvPr id="9" name="Text Placeholder 8">
            <a:extLst>
              <a:ext uri="{FF2B5EF4-FFF2-40B4-BE49-F238E27FC236}">
                <a16:creationId xmlns:a16="http://schemas.microsoft.com/office/drawing/2014/main" id="{AE3FAA36-F032-E4FE-AD4C-46C53AB62A03}"/>
              </a:ext>
            </a:extLst>
          </p:cNvPr>
          <p:cNvSpPr>
            <a:spLocks noGrp="1"/>
          </p:cNvSpPr>
          <p:nvPr>
            <p:ph type="body" sz="quarter" idx="15"/>
          </p:nvPr>
        </p:nvSpPr>
        <p:spPr>
          <a:xfrm>
            <a:off x="964023" y="4130482"/>
            <a:ext cx="4838700" cy="908340"/>
          </a:xfrm>
        </p:spPr>
        <p:txBody>
          <a:bodyPr/>
          <a:lstStyle/>
          <a:p>
            <a:pPr marL="285750" indent="-285750">
              <a:buFont typeface="Wingdings" panose="05000000000000000000" pitchFamily="2" charset="2"/>
              <a:buChar char="§"/>
            </a:pPr>
            <a:r>
              <a:rPr lang="en-US" dirty="0"/>
              <a:t>Creation when not available</a:t>
            </a:r>
          </a:p>
          <a:p>
            <a:pPr marL="285750" indent="-285750">
              <a:buFont typeface="Wingdings" panose="05000000000000000000" pitchFamily="2" charset="2"/>
              <a:buChar char="§"/>
            </a:pPr>
            <a:r>
              <a:rPr lang="en-US" dirty="0"/>
              <a:t>Refined at Data Integration phase regarding the concept of URIs and Identification sets</a:t>
            </a:r>
            <a:endParaRPr lang="bg-BG" dirty="0"/>
          </a:p>
        </p:txBody>
      </p:sp>
      <p:sp>
        <p:nvSpPr>
          <p:cNvPr id="10" name="Text Placeholder 9">
            <a:extLst>
              <a:ext uri="{FF2B5EF4-FFF2-40B4-BE49-F238E27FC236}">
                <a16:creationId xmlns:a16="http://schemas.microsoft.com/office/drawing/2014/main" id="{50498D31-9654-1D38-61CF-6113F2A71A70}"/>
              </a:ext>
            </a:extLst>
          </p:cNvPr>
          <p:cNvSpPr>
            <a:spLocks noGrp="1"/>
          </p:cNvSpPr>
          <p:nvPr>
            <p:ph type="body" sz="quarter" idx="16"/>
          </p:nvPr>
        </p:nvSpPr>
        <p:spPr>
          <a:xfrm>
            <a:off x="964023" y="3759578"/>
            <a:ext cx="4838700" cy="315915"/>
          </a:xfrm>
        </p:spPr>
        <p:txBody>
          <a:bodyPr/>
          <a:lstStyle/>
          <a:p>
            <a:r>
              <a:rPr lang="en-US" dirty="0"/>
              <a:t>2. Dealing with IDs</a:t>
            </a:r>
            <a:endParaRPr lang="bg-BG" dirty="0"/>
          </a:p>
        </p:txBody>
      </p:sp>
      <p:sp>
        <p:nvSpPr>
          <p:cNvPr id="11" name="Text Placeholder 10">
            <a:extLst>
              <a:ext uri="{FF2B5EF4-FFF2-40B4-BE49-F238E27FC236}">
                <a16:creationId xmlns:a16="http://schemas.microsoft.com/office/drawing/2014/main" id="{4810266B-0F37-E482-5ECA-96920E916861}"/>
              </a:ext>
            </a:extLst>
          </p:cNvPr>
          <p:cNvSpPr>
            <a:spLocks noGrp="1"/>
          </p:cNvSpPr>
          <p:nvPr>
            <p:ph type="body" sz="quarter" idx="17"/>
          </p:nvPr>
        </p:nvSpPr>
        <p:spPr>
          <a:xfrm>
            <a:off x="6428900" y="2442372"/>
            <a:ext cx="4838700" cy="574318"/>
          </a:xfrm>
        </p:spPr>
        <p:txBody>
          <a:bodyPr/>
          <a:lstStyle/>
          <a:p>
            <a:pPr marL="285750" indent="-285750">
              <a:buFont typeface="Wingdings" panose="05000000000000000000" pitchFamily="2" charset="2"/>
              <a:buChar char="§"/>
            </a:pPr>
            <a:r>
              <a:rPr lang="en-US" dirty="0"/>
              <a:t>Theses</a:t>
            </a:r>
          </a:p>
          <a:p>
            <a:pPr marL="285750" indent="-285750">
              <a:buFont typeface="Wingdings" panose="05000000000000000000" pitchFamily="2" charset="2"/>
              <a:buChar char="§"/>
            </a:pPr>
            <a:r>
              <a:rPr lang="en-US" dirty="0"/>
              <a:t>Students</a:t>
            </a:r>
          </a:p>
          <a:p>
            <a:pPr marL="285750" indent="-285750">
              <a:buFont typeface="Wingdings" panose="05000000000000000000" pitchFamily="2" charset="2"/>
              <a:buChar char="§"/>
            </a:pPr>
            <a:r>
              <a:rPr lang="en-US" dirty="0"/>
              <a:t>Supervisors</a:t>
            </a:r>
          </a:p>
          <a:p>
            <a:pPr marL="285750" indent="-285750">
              <a:buFont typeface="Wingdings" panose="05000000000000000000" pitchFamily="2" charset="2"/>
              <a:buChar char="§"/>
            </a:pPr>
            <a:r>
              <a:rPr lang="en-US" dirty="0"/>
              <a:t>Co-supervisors</a:t>
            </a:r>
          </a:p>
          <a:p>
            <a:pPr marL="285750" indent="-285750">
              <a:buFont typeface="Wingdings" panose="05000000000000000000" pitchFamily="2" charset="2"/>
              <a:buChar char="§"/>
            </a:pPr>
            <a:r>
              <a:rPr lang="en-US" dirty="0"/>
              <a:t>Examiners</a:t>
            </a:r>
          </a:p>
          <a:p>
            <a:pPr marL="285750" indent="-285750">
              <a:buFont typeface="Wingdings" panose="05000000000000000000" pitchFamily="2" charset="2"/>
              <a:buChar char="§"/>
            </a:pPr>
            <a:r>
              <a:rPr lang="en-US" dirty="0"/>
              <a:t>Publications</a:t>
            </a:r>
          </a:p>
          <a:p>
            <a:pPr marL="285750" indent="-285750">
              <a:buFont typeface="Wingdings" panose="05000000000000000000" pitchFamily="2" charset="2"/>
              <a:buChar char="§"/>
            </a:pPr>
            <a:r>
              <a:rPr lang="en-US" dirty="0"/>
              <a:t>Files</a:t>
            </a:r>
          </a:p>
          <a:p>
            <a:pPr marL="285750" indent="-285750">
              <a:buFont typeface="Wingdings" panose="05000000000000000000" pitchFamily="2" charset="2"/>
              <a:buChar char="§"/>
            </a:pPr>
            <a:r>
              <a:rPr lang="en-US" dirty="0"/>
              <a:t>Authors</a:t>
            </a:r>
          </a:p>
          <a:p>
            <a:pPr marL="285750" indent="-285750">
              <a:buFont typeface="Wingdings" panose="05000000000000000000" pitchFamily="2" charset="2"/>
              <a:buChar char="§"/>
            </a:pPr>
            <a:r>
              <a:rPr lang="en-US" dirty="0"/>
              <a:t>Staff persons</a:t>
            </a:r>
          </a:p>
          <a:p>
            <a:pPr marL="285750" indent="-285750">
              <a:buFont typeface="Wingdings" panose="05000000000000000000" pitchFamily="2" charset="2"/>
              <a:buChar char="§"/>
            </a:pPr>
            <a:r>
              <a:rPr lang="en-US" dirty="0"/>
              <a:t>Positions</a:t>
            </a:r>
          </a:p>
          <a:p>
            <a:pPr marL="285750" indent="-285750">
              <a:buFont typeface="Wingdings" panose="05000000000000000000" pitchFamily="2" charset="2"/>
              <a:buChar char="§"/>
            </a:pPr>
            <a:r>
              <a:rPr lang="en-US" dirty="0"/>
              <a:t>Degrees</a:t>
            </a:r>
          </a:p>
          <a:p>
            <a:pPr marL="285750" indent="-285750">
              <a:buFont typeface="Wingdings" panose="05000000000000000000" pitchFamily="2" charset="2"/>
              <a:buChar char="§"/>
            </a:pPr>
            <a:r>
              <a:rPr lang="en-US" dirty="0"/>
              <a:t>Departments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bg-BG" dirty="0"/>
          </a:p>
        </p:txBody>
      </p:sp>
      <p:sp>
        <p:nvSpPr>
          <p:cNvPr id="12" name="Text Placeholder 11">
            <a:extLst>
              <a:ext uri="{FF2B5EF4-FFF2-40B4-BE49-F238E27FC236}">
                <a16:creationId xmlns:a16="http://schemas.microsoft.com/office/drawing/2014/main" id="{FD60CACB-474F-09D1-ED4B-56177A282D1D}"/>
              </a:ext>
            </a:extLst>
          </p:cNvPr>
          <p:cNvSpPr>
            <a:spLocks noGrp="1"/>
          </p:cNvSpPr>
          <p:nvPr>
            <p:ph type="body" sz="quarter" idx="18"/>
          </p:nvPr>
        </p:nvSpPr>
        <p:spPr>
          <a:xfrm>
            <a:off x="6428900" y="2060006"/>
            <a:ext cx="5233553" cy="315915"/>
          </a:xfrm>
        </p:spPr>
        <p:txBody>
          <a:bodyPr/>
          <a:lstStyle/>
          <a:p>
            <a:r>
              <a:rPr lang="en-US" dirty="0"/>
              <a:t>4. Datasets as output informal resources: </a:t>
            </a:r>
            <a:endParaRPr lang="bg-BG" dirty="0"/>
          </a:p>
        </p:txBody>
      </p:sp>
      <p:sp>
        <p:nvSpPr>
          <p:cNvPr id="3" name="TextBox 2">
            <a:extLst>
              <a:ext uri="{FF2B5EF4-FFF2-40B4-BE49-F238E27FC236}">
                <a16:creationId xmlns:a16="http://schemas.microsoft.com/office/drawing/2014/main" id="{9DD1B00A-AEFE-264E-2D4F-4F7605278F61}"/>
              </a:ext>
            </a:extLst>
          </p:cNvPr>
          <p:cNvSpPr txBox="1"/>
          <p:nvPr/>
        </p:nvSpPr>
        <p:spPr>
          <a:xfrm>
            <a:off x="478465" y="520995"/>
            <a:ext cx="5784112" cy="369332"/>
          </a:xfrm>
          <a:prstGeom prst="rect">
            <a:avLst/>
          </a:prstGeom>
          <a:solidFill>
            <a:schemeClr val="tx1"/>
          </a:solidFill>
        </p:spPr>
        <p:txBody>
          <a:bodyPr wrap="square" rtlCol="0">
            <a:spAutoFit/>
          </a:bodyPr>
          <a:lstStyle/>
          <a:p>
            <a:endParaRPr lang="bg-BG" dirty="0">
              <a:solidFill>
                <a:schemeClr val="bg1"/>
              </a:solidFill>
            </a:endParaRPr>
          </a:p>
        </p:txBody>
      </p:sp>
      <p:sp>
        <p:nvSpPr>
          <p:cNvPr id="15" name="Title 2">
            <a:extLst>
              <a:ext uri="{FF2B5EF4-FFF2-40B4-BE49-F238E27FC236}">
                <a16:creationId xmlns:a16="http://schemas.microsoft.com/office/drawing/2014/main" id="{C7646503-6211-3C72-DEE8-CE5727E0BFC1}"/>
              </a:ext>
            </a:extLst>
          </p:cNvPr>
          <p:cNvSpPr txBox="1">
            <a:spLocks/>
          </p:cNvSpPr>
          <p:nvPr/>
        </p:nvSpPr>
        <p:spPr>
          <a:xfrm>
            <a:off x="964023" y="74628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Inception phase</a:t>
            </a:r>
          </a:p>
        </p:txBody>
      </p:sp>
      <p:sp>
        <p:nvSpPr>
          <p:cNvPr id="16" name="Title 2">
            <a:extLst>
              <a:ext uri="{FF2B5EF4-FFF2-40B4-BE49-F238E27FC236}">
                <a16:creationId xmlns:a16="http://schemas.microsoft.com/office/drawing/2014/main" id="{046F41F0-E464-3983-04CB-9295D1E109F4}"/>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Data management</a:t>
            </a:r>
          </a:p>
        </p:txBody>
      </p:sp>
      <p:sp>
        <p:nvSpPr>
          <p:cNvPr id="2" name="Text Placeholder 8">
            <a:extLst>
              <a:ext uri="{FF2B5EF4-FFF2-40B4-BE49-F238E27FC236}">
                <a16:creationId xmlns:a16="http://schemas.microsoft.com/office/drawing/2014/main" id="{1E6B4794-4C9A-B6F4-64C0-05C748974A83}"/>
              </a:ext>
            </a:extLst>
          </p:cNvPr>
          <p:cNvSpPr txBox="1">
            <a:spLocks/>
          </p:cNvSpPr>
          <p:nvPr/>
        </p:nvSpPr>
        <p:spPr>
          <a:xfrm>
            <a:off x="952500" y="5428665"/>
            <a:ext cx="5143500" cy="9083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dirty="0"/>
              <a:t>Departments data was scraped from the Digital University Portal</a:t>
            </a:r>
          </a:p>
          <a:p>
            <a:pPr marL="285750" indent="-285750">
              <a:buFont typeface="Wingdings" panose="05000000000000000000" pitchFamily="2" charset="2"/>
              <a:buChar char="§"/>
            </a:pPr>
            <a:r>
              <a:rPr lang="en-US" dirty="0"/>
              <a:t>Degrees were extracted from the Courses distribution and then linked to theses and departments</a:t>
            </a:r>
            <a:endParaRPr lang="bg-BG" dirty="0"/>
          </a:p>
        </p:txBody>
      </p:sp>
      <p:sp>
        <p:nvSpPr>
          <p:cNvPr id="4" name="Text Placeholder 9">
            <a:extLst>
              <a:ext uri="{FF2B5EF4-FFF2-40B4-BE49-F238E27FC236}">
                <a16:creationId xmlns:a16="http://schemas.microsoft.com/office/drawing/2014/main" id="{EC499F7E-4642-00B5-8196-0AB6A0EF9AF1}"/>
              </a:ext>
            </a:extLst>
          </p:cNvPr>
          <p:cNvSpPr txBox="1">
            <a:spLocks/>
          </p:cNvSpPr>
          <p:nvPr/>
        </p:nvSpPr>
        <p:spPr>
          <a:xfrm>
            <a:off x="952500" y="5057761"/>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Departments and Degrees</a:t>
            </a:r>
            <a:endParaRPr lang="bg-BG" dirty="0"/>
          </a:p>
        </p:txBody>
      </p:sp>
      <p:sp>
        <p:nvSpPr>
          <p:cNvPr id="8" name="Right Brace 7">
            <a:extLst>
              <a:ext uri="{FF2B5EF4-FFF2-40B4-BE49-F238E27FC236}">
                <a16:creationId xmlns:a16="http://schemas.microsoft.com/office/drawing/2014/main" id="{0D7AD724-B0DE-0C5B-A32F-CCD25FEE1C1D}"/>
              </a:ext>
            </a:extLst>
          </p:cNvPr>
          <p:cNvSpPr/>
          <p:nvPr/>
        </p:nvSpPr>
        <p:spPr>
          <a:xfrm>
            <a:off x="8202397" y="2462991"/>
            <a:ext cx="1094003" cy="40905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bg-BG"/>
          </a:p>
        </p:txBody>
      </p:sp>
      <p:sp>
        <p:nvSpPr>
          <p:cNvPr id="17" name="Text Placeholder 9">
            <a:extLst>
              <a:ext uri="{FF2B5EF4-FFF2-40B4-BE49-F238E27FC236}">
                <a16:creationId xmlns:a16="http://schemas.microsoft.com/office/drawing/2014/main" id="{563D1CD3-6944-9955-53EE-460EBC543B62}"/>
              </a:ext>
            </a:extLst>
          </p:cNvPr>
          <p:cNvSpPr txBox="1">
            <a:spLocks/>
          </p:cNvSpPr>
          <p:nvPr/>
        </p:nvSpPr>
        <p:spPr>
          <a:xfrm>
            <a:off x="9133840" y="3841311"/>
            <a:ext cx="2692400" cy="11145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683C6"/>
                </a:solidFill>
              </a:rPr>
              <a:t>12 datasets as semi-formal resources to be utilized as input in the next phase. Format: CSV and JSON</a:t>
            </a:r>
            <a:endParaRPr lang="bg-BG" dirty="0">
              <a:solidFill>
                <a:srgbClr val="2683C6"/>
              </a:solidFill>
            </a:endParaRPr>
          </a:p>
        </p:txBody>
      </p:sp>
    </p:spTree>
    <p:extLst>
      <p:ext uri="{BB962C8B-B14F-4D97-AF65-F5344CB8AC3E}">
        <p14:creationId xmlns:p14="http://schemas.microsoft.com/office/powerpoint/2010/main" val="420603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2" grpId="0"/>
      <p:bldP spid="4" grpId="0"/>
      <p:bldP spid="8"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1B00A-AEFE-264E-2D4F-4F7605278F61}"/>
              </a:ext>
            </a:extLst>
          </p:cNvPr>
          <p:cNvSpPr txBox="1"/>
          <p:nvPr/>
        </p:nvSpPr>
        <p:spPr>
          <a:xfrm>
            <a:off x="478465" y="520995"/>
            <a:ext cx="5784112" cy="369332"/>
          </a:xfrm>
          <a:prstGeom prst="rect">
            <a:avLst/>
          </a:prstGeom>
          <a:solidFill>
            <a:schemeClr val="tx1"/>
          </a:solidFill>
        </p:spPr>
        <p:txBody>
          <a:bodyPr wrap="square" rtlCol="0">
            <a:spAutoFit/>
          </a:bodyPr>
          <a:lstStyle/>
          <a:p>
            <a:endParaRPr lang="bg-BG" dirty="0">
              <a:solidFill>
                <a:schemeClr val="bg1"/>
              </a:solidFill>
            </a:endParaRPr>
          </a:p>
        </p:txBody>
      </p:sp>
      <p:sp>
        <p:nvSpPr>
          <p:cNvPr id="15" name="Title 2">
            <a:extLst>
              <a:ext uri="{FF2B5EF4-FFF2-40B4-BE49-F238E27FC236}">
                <a16:creationId xmlns:a16="http://schemas.microsoft.com/office/drawing/2014/main" id="{C7646503-6211-3C72-DEE8-CE5727E0BFC1}"/>
              </a:ext>
            </a:extLst>
          </p:cNvPr>
          <p:cNvSpPr txBox="1">
            <a:spLocks/>
          </p:cNvSpPr>
          <p:nvPr/>
        </p:nvSpPr>
        <p:spPr>
          <a:xfrm>
            <a:off x="964023" y="74628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Inception phase</a:t>
            </a:r>
          </a:p>
        </p:txBody>
      </p:sp>
      <p:sp>
        <p:nvSpPr>
          <p:cNvPr id="16" name="Title 2">
            <a:extLst>
              <a:ext uri="{FF2B5EF4-FFF2-40B4-BE49-F238E27FC236}">
                <a16:creationId xmlns:a16="http://schemas.microsoft.com/office/drawing/2014/main" id="{046F41F0-E464-3983-04CB-9295D1E109F4}"/>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Single datasets ontologies</a:t>
            </a:r>
          </a:p>
        </p:txBody>
      </p:sp>
      <p:sp>
        <p:nvSpPr>
          <p:cNvPr id="2" name="Text Placeholder 4">
            <a:extLst>
              <a:ext uri="{FF2B5EF4-FFF2-40B4-BE49-F238E27FC236}">
                <a16:creationId xmlns:a16="http://schemas.microsoft.com/office/drawing/2014/main" id="{860882D9-85FC-2889-1FA2-91877D532F67}"/>
              </a:ext>
            </a:extLst>
          </p:cNvPr>
          <p:cNvSpPr>
            <a:spLocks noGrp="1"/>
          </p:cNvSpPr>
          <p:nvPr>
            <p:ph type="body" sz="quarter" idx="10"/>
          </p:nvPr>
        </p:nvSpPr>
        <p:spPr>
          <a:xfrm>
            <a:off x="964022" y="2442372"/>
            <a:ext cx="10171337" cy="574318"/>
          </a:xfrm>
        </p:spPr>
        <p:txBody>
          <a:bodyPr/>
          <a:lstStyle/>
          <a:p>
            <a:pPr marL="285750" indent="-285750">
              <a:buFont typeface="Wingdings" panose="05000000000000000000" pitchFamily="2" charset="2"/>
              <a:buChar char="§"/>
            </a:pPr>
            <a:r>
              <a:rPr lang="en-US" dirty="0"/>
              <a:t>Using Protégé, small ontologies were defined for each dataset. Each one represents an entity, with the data properties present as fields from the dataset files, keeping those fields which are useful for the purpose.</a:t>
            </a:r>
          </a:p>
          <a:p>
            <a:pPr marL="285750" indent="-285750">
              <a:buFont typeface="Wingdings" panose="05000000000000000000" pitchFamily="2" charset="2"/>
              <a:buChar char="§"/>
            </a:pPr>
            <a:r>
              <a:rPr lang="en-US" dirty="0"/>
              <a:t>Later, those were imported in Protégé to link with object properties and create the teleology.</a:t>
            </a:r>
          </a:p>
          <a:p>
            <a:pPr marL="285750" indent="-285750">
              <a:buFont typeface="Wingdings" panose="05000000000000000000" pitchFamily="2" charset="2"/>
              <a:buChar char="§"/>
            </a:pPr>
            <a:r>
              <a:rPr lang="en-US" dirty="0"/>
              <a:t>Using Karma Data Linker, these small ontologies were mapped to the datasets.</a:t>
            </a:r>
            <a:endParaRPr lang="bg-BG" dirty="0"/>
          </a:p>
        </p:txBody>
      </p:sp>
      <p:pic>
        <p:nvPicPr>
          <p:cNvPr id="17" name="Picture 16" descr="Table&#10;&#10;Description automatically generated">
            <a:extLst>
              <a:ext uri="{FF2B5EF4-FFF2-40B4-BE49-F238E27FC236}">
                <a16:creationId xmlns:a16="http://schemas.microsoft.com/office/drawing/2014/main" id="{7AB71FC7-B60C-29A2-2BE7-D61728ED1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824" y="3639883"/>
            <a:ext cx="2850374" cy="3109499"/>
          </a:xfrm>
          <a:prstGeom prst="rect">
            <a:avLst/>
          </a:prstGeom>
        </p:spPr>
      </p:pic>
      <p:pic>
        <p:nvPicPr>
          <p:cNvPr id="19" name="Picture 18" descr="Table&#10;&#10;Description automatically generated">
            <a:extLst>
              <a:ext uri="{FF2B5EF4-FFF2-40B4-BE49-F238E27FC236}">
                <a16:creationId xmlns:a16="http://schemas.microsoft.com/office/drawing/2014/main" id="{4B0853E0-B74B-DCCC-2E08-F0C67F90F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25" y="3942744"/>
            <a:ext cx="3222099" cy="2624832"/>
          </a:xfrm>
          <a:prstGeom prst="rect">
            <a:avLst/>
          </a:prstGeom>
        </p:spPr>
      </p:pic>
      <p:pic>
        <p:nvPicPr>
          <p:cNvPr id="21" name="Picture 20">
            <a:extLst>
              <a:ext uri="{FF2B5EF4-FFF2-40B4-BE49-F238E27FC236}">
                <a16:creationId xmlns:a16="http://schemas.microsoft.com/office/drawing/2014/main" id="{B12EE44D-F75A-88F7-1071-4FC3D7AE54E8}"/>
              </a:ext>
            </a:extLst>
          </p:cNvPr>
          <p:cNvPicPr>
            <a:picLocks noChangeAspect="1"/>
          </p:cNvPicPr>
          <p:nvPr/>
        </p:nvPicPr>
        <p:blipFill>
          <a:blip r:embed="rId4"/>
          <a:stretch>
            <a:fillRect/>
          </a:stretch>
        </p:blipFill>
        <p:spPr>
          <a:xfrm>
            <a:off x="964022" y="5260240"/>
            <a:ext cx="4629388" cy="1206562"/>
          </a:xfrm>
          <a:prstGeom prst="rect">
            <a:avLst/>
          </a:prstGeom>
        </p:spPr>
      </p:pic>
      <p:pic>
        <p:nvPicPr>
          <p:cNvPr id="23" name="Picture 22">
            <a:extLst>
              <a:ext uri="{FF2B5EF4-FFF2-40B4-BE49-F238E27FC236}">
                <a16:creationId xmlns:a16="http://schemas.microsoft.com/office/drawing/2014/main" id="{049494C2-D150-B09D-ACF3-A4B7E3F61B65}"/>
              </a:ext>
            </a:extLst>
          </p:cNvPr>
          <p:cNvPicPr>
            <a:picLocks noChangeAspect="1"/>
          </p:cNvPicPr>
          <p:nvPr/>
        </p:nvPicPr>
        <p:blipFill>
          <a:blip r:embed="rId5"/>
          <a:stretch>
            <a:fillRect/>
          </a:stretch>
        </p:blipFill>
        <p:spPr>
          <a:xfrm>
            <a:off x="964022" y="4321662"/>
            <a:ext cx="4667490" cy="933498"/>
          </a:xfrm>
          <a:prstGeom prst="rect">
            <a:avLst/>
          </a:prstGeom>
        </p:spPr>
      </p:pic>
    </p:spTree>
    <p:extLst>
      <p:ext uri="{BB962C8B-B14F-4D97-AF65-F5344CB8AC3E}">
        <p14:creationId xmlns:p14="http://schemas.microsoft.com/office/powerpoint/2010/main" val="140719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2621943" y="5605757"/>
            <a:ext cx="7385657" cy="610863"/>
          </a:xfrm>
        </p:spPr>
        <p:txBody>
          <a:bodyPr>
            <a:noAutofit/>
          </a:bodyPr>
          <a:lstStyle/>
          <a:p>
            <a:r>
              <a:rPr lang="en-US" sz="6600" dirty="0">
                <a:solidFill>
                  <a:srgbClr val="1A87CA"/>
                </a:solidFill>
              </a:rPr>
              <a:t>Informal</a:t>
            </a:r>
            <a:r>
              <a:rPr lang="en-US" sz="6600" dirty="0">
                <a:solidFill>
                  <a:schemeClr val="accent3">
                    <a:lumMod val="50000"/>
                  </a:schemeClr>
                </a:solidFill>
              </a:rPr>
              <a:t> </a:t>
            </a:r>
            <a:r>
              <a:rPr lang="en-US" sz="6600" dirty="0">
                <a:solidFill>
                  <a:srgbClr val="1A87CA"/>
                </a:solidFill>
              </a:rPr>
              <a:t>Modeling</a:t>
            </a:r>
            <a:endParaRPr lang="bg-BG" sz="6600" dirty="0">
              <a:solidFill>
                <a:srgbClr val="1A87CA"/>
              </a:solidFill>
            </a:endParaRPr>
          </a:p>
        </p:txBody>
      </p:sp>
    </p:spTree>
    <p:extLst>
      <p:ext uri="{BB962C8B-B14F-4D97-AF65-F5344CB8AC3E}">
        <p14:creationId xmlns:p14="http://schemas.microsoft.com/office/powerpoint/2010/main" val="311097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41B22-ACC0-ED75-0B26-D0531CCA90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0373" y="2052748"/>
            <a:ext cx="8442988" cy="4527123"/>
          </a:xfrm>
          <a:prstGeom prst="rect">
            <a:avLst/>
          </a:prstGeom>
        </p:spPr>
      </p:pic>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64023" y="879063"/>
            <a:ext cx="6422297" cy="610863"/>
          </a:xfrm>
        </p:spPr>
        <p:txBody>
          <a:bodyPr>
            <a:normAutofit/>
          </a:bodyPr>
          <a:lstStyle/>
          <a:p>
            <a:r>
              <a:rPr lang="en-US" dirty="0"/>
              <a:t>Informal Modeling phase</a:t>
            </a:r>
            <a:endParaRPr lang="bg-BG" dirty="0"/>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ER model General</a:t>
            </a:r>
          </a:p>
        </p:txBody>
      </p:sp>
    </p:spTree>
    <p:extLst>
      <p:ext uri="{BB962C8B-B14F-4D97-AF65-F5344CB8AC3E}">
        <p14:creationId xmlns:p14="http://schemas.microsoft.com/office/powerpoint/2010/main" val="5522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64023" y="879063"/>
            <a:ext cx="6422297" cy="610863"/>
          </a:xfrm>
        </p:spPr>
        <p:txBody>
          <a:bodyPr>
            <a:normAutofit/>
          </a:bodyPr>
          <a:lstStyle/>
          <a:p>
            <a:r>
              <a:rPr lang="en-US" dirty="0"/>
              <a:t>Informal Modeling phase</a:t>
            </a:r>
            <a:endParaRPr lang="bg-BG" dirty="0"/>
          </a:p>
        </p:txBody>
      </p:sp>
      <p:sp>
        <p:nvSpPr>
          <p:cNvPr id="4" name="Text Placeholder 3">
            <a:extLst>
              <a:ext uri="{FF2B5EF4-FFF2-40B4-BE49-F238E27FC236}">
                <a16:creationId xmlns:a16="http://schemas.microsoft.com/office/drawing/2014/main" id="{99970040-5D4B-41A5-4B52-7DAFD19EF91D}"/>
              </a:ext>
            </a:extLst>
          </p:cNvPr>
          <p:cNvSpPr>
            <a:spLocks noGrp="1"/>
          </p:cNvSpPr>
          <p:nvPr>
            <p:ph type="body" sz="quarter" idx="10"/>
          </p:nvPr>
        </p:nvSpPr>
        <p:spPr/>
        <p:txBody>
          <a:bodyPr/>
          <a:lstStyle/>
          <a:p>
            <a:endParaRPr lang="bg-BG"/>
          </a:p>
        </p:txBody>
      </p:sp>
      <p:sp>
        <p:nvSpPr>
          <p:cNvPr id="5" name="Text Placeholder 4">
            <a:extLst>
              <a:ext uri="{FF2B5EF4-FFF2-40B4-BE49-F238E27FC236}">
                <a16:creationId xmlns:a16="http://schemas.microsoft.com/office/drawing/2014/main" id="{2D105804-03F2-EF36-0657-1086B8ECB21E}"/>
              </a:ext>
            </a:extLst>
          </p:cNvPr>
          <p:cNvSpPr>
            <a:spLocks noGrp="1"/>
          </p:cNvSpPr>
          <p:nvPr>
            <p:ph type="body" sz="quarter" idx="12"/>
          </p:nvPr>
        </p:nvSpPr>
        <p:spPr/>
        <p:txBody>
          <a:bodyPr/>
          <a:lstStyle/>
          <a:p>
            <a:endParaRPr lang="bg-BG"/>
          </a:p>
        </p:txBody>
      </p:sp>
      <p:sp>
        <p:nvSpPr>
          <p:cNvPr id="6" name="Text Placeholder 5">
            <a:extLst>
              <a:ext uri="{FF2B5EF4-FFF2-40B4-BE49-F238E27FC236}">
                <a16:creationId xmlns:a16="http://schemas.microsoft.com/office/drawing/2014/main" id="{33B3A848-8DBE-ECC9-F6C0-FF5358E70820}"/>
              </a:ext>
            </a:extLst>
          </p:cNvPr>
          <p:cNvSpPr>
            <a:spLocks noGrp="1"/>
          </p:cNvSpPr>
          <p:nvPr>
            <p:ph type="body" sz="quarter" idx="13"/>
          </p:nvPr>
        </p:nvSpPr>
        <p:spPr/>
        <p:txBody>
          <a:bodyPr/>
          <a:lstStyle/>
          <a:p>
            <a:endParaRPr lang="bg-BG"/>
          </a:p>
        </p:txBody>
      </p:sp>
      <p:sp>
        <p:nvSpPr>
          <p:cNvPr id="7" name="Text Placeholder 6">
            <a:extLst>
              <a:ext uri="{FF2B5EF4-FFF2-40B4-BE49-F238E27FC236}">
                <a16:creationId xmlns:a16="http://schemas.microsoft.com/office/drawing/2014/main" id="{BBDBCD2D-7BDC-7D83-1063-927BFB141643}"/>
              </a:ext>
            </a:extLst>
          </p:cNvPr>
          <p:cNvSpPr>
            <a:spLocks noGrp="1"/>
          </p:cNvSpPr>
          <p:nvPr>
            <p:ph type="body" sz="quarter" idx="14"/>
          </p:nvPr>
        </p:nvSpPr>
        <p:spPr/>
        <p:txBody>
          <a:bodyPr/>
          <a:lstStyle/>
          <a:p>
            <a:endParaRPr lang="bg-BG"/>
          </a:p>
        </p:txBody>
      </p:sp>
      <p:sp>
        <p:nvSpPr>
          <p:cNvPr id="8" name="Text Placeholder 7">
            <a:extLst>
              <a:ext uri="{FF2B5EF4-FFF2-40B4-BE49-F238E27FC236}">
                <a16:creationId xmlns:a16="http://schemas.microsoft.com/office/drawing/2014/main" id="{6C74E117-469C-42A3-6BEE-BE3059056FC9}"/>
              </a:ext>
            </a:extLst>
          </p:cNvPr>
          <p:cNvSpPr>
            <a:spLocks noGrp="1"/>
          </p:cNvSpPr>
          <p:nvPr>
            <p:ph type="body" sz="quarter" idx="15"/>
          </p:nvPr>
        </p:nvSpPr>
        <p:spPr/>
        <p:txBody>
          <a:bodyPr/>
          <a:lstStyle/>
          <a:p>
            <a:endParaRPr lang="bg-BG"/>
          </a:p>
        </p:txBody>
      </p:sp>
      <p:sp>
        <p:nvSpPr>
          <p:cNvPr id="9" name="Text Placeholder 8">
            <a:extLst>
              <a:ext uri="{FF2B5EF4-FFF2-40B4-BE49-F238E27FC236}">
                <a16:creationId xmlns:a16="http://schemas.microsoft.com/office/drawing/2014/main" id="{23C300F9-DFE6-BEBA-F0A9-B46D3933DEF7}"/>
              </a:ext>
            </a:extLst>
          </p:cNvPr>
          <p:cNvSpPr>
            <a:spLocks noGrp="1"/>
          </p:cNvSpPr>
          <p:nvPr>
            <p:ph type="body" sz="quarter" idx="16"/>
          </p:nvPr>
        </p:nvSpPr>
        <p:spPr/>
        <p:txBody>
          <a:bodyPr/>
          <a:lstStyle/>
          <a:p>
            <a:endParaRPr lang="bg-BG"/>
          </a:p>
        </p:txBody>
      </p:sp>
      <p:sp>
        <p:nvSpPr>
          <p:cNvPr id="10" name="Text Placeholder 9">
            <a:extLst>
              <a:ext uri="{FF2B5EF4-FFF2-40B4-BE49-F238E27FC236}">
                <a16:creationId xmlns:a16="http://schemas.microsoft.com/office/drawing/2014/main" id="{19C04D15-A89B-3C7B-B15C-361DD819B7EA}"/>
              </a:ext>
            </a:extLst>
          </p:cNvPr>
          <p:cNvSpPr>
            <a:spLocks noGrp="1"/>
          </p:cNvSpPr>
          <p:nvPr>
            <p:ph type="body" sz="quarter" idx="17"/>
          </p:nvPr>
        </p:nvSpPr>
        <p:spPr/>
        <p:txBody>
          <a:bodyPr/>
          <a:lstStyle/>
          <a:p>
            <a:endParaRPr lang="bg-BG"/>
          </a:p>
        </p:txBody>
      </p:sp>
      <p:sp>
        <p:nvSpPr>
          <p:cNvPr id="11" name="Text Placeholder 10">
            <a:extLst>
              <a:ext uri="{FF2B5EF4-FFF2-40B4-BE49-F238E27FC236}">
                <a16:creationId xmlns:a16="http://schemas.microsoft.com/office/drawing/2014/main" id="{D569E341-4519-F67C-EC7F-13791770E59A}"/>
              </a:ext>
            </a:extLst>
          </p:cNvPr>
          <p:cNvSpPr>
            <a:spLocks noGrp="1"/>
          </p:cNvSpPr>
          <p:nvPr>
            <p:ph type="body" sz="quarter" idx="18"/>
          </p:nvPr>
        </p:nvSpPr>
        <p:spPr/>
        <p:txBody>
          <a:bodyPr/>
          <a:lstStyle/>
          <a:p>
            <a:endParaRPr lang="bg-BG"/>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ER model Specific</a:t>
            </a:r>
          </a:p>
        </p:txBody>
      </p:sp>
      <p:pic>
        <p:nvPicPr>
          <p:cNvPr id="3" name="Picture 2">
            <a:extLst>
              <a:ext uri="{FF2B5EF4-FFF2-40B4-BE49-F238E27FC236}">
                <a16:creationId xmlns:a16="http://schemas.microsoft.com/office/drawing/2014/main" id="{45541B22-ACC0-ED75-0B26-D0531CCA9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035" y="2114990"/>
            <a:ext cx="6392805" cy="4652459"/>
          </a:xfrm>
          <a:prstGeom prst="rect">
            <a:avLst/>
          </a:prstGeom>
        </p:spPr>
      </p:pic>
    </p:spTree>
    <p:extLst>
      <p:ext uri="{BB962C8B-B14F-4D97-AF65-F5344CB8AC3E}">
        <p14:creationId xmlns:p14="http://schemas.microsoft.com/office/powerpoint/2010/main" val="2174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B7734E-1404-5F21-0659-97249864932D}"/>
              </a:ext>
            </a:extLst>
          </p:cNvPr>
          <p:cNvSpPr/>
          <p:nvPr/>
        </p:nvSpPr>
        <p:spPr>
          <a:xfrm>
            <a:off x="822960" y="1493520"/>
            <a:ext cx="1981200" cy="17318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52500" y="295145"/>
            <a:ext cx="6432457" cy="610863"/>
          </a:xfrm>
        </p:spPr>
        <p:txBody>
          <a:bodyPr>
            <a:normAutofit/>
          </a:bodyPr>
          <a:lstStyle/>
          <a:p>
            <a:r>
              <a:rPr lang="en-US" dirty="0"/>
              <a:t>Informal Modeling phase</a:t>
            </a:r>
            <a:endParaRPr lang="bg-BG" dirty="0"/>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71550" y="60279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Protégé Implementation Teleology</a:t>
            </a:r>
          </a:p>
        </p:txBody>
      </p:sp>
      <p:pic>
        <p:nvPicPr>
          <p:cNvPr id="3" name="Picture 2">
            <a:extLst>
              <a:ext uri="{FF2B5EF4-FFF2-40B4-BE49-F238E27FC236}">
                <a16:creationId xmlns:a16="http://schemas.microsoft.com/office/drawing/2014/main" id="{D72ED262-68E4-5DB1-ABB5-488A783F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851" y="3058804"/>
            <a:ext cx="3466208" cy="1482793"/>
          </a:xfrm>
          <a:prstGeom prst="rect">
            <a:avLst/>
          </a:prstGeom>
        </p:spPr>
      </p:pic>
      <p:pic>
        <p:nvPicPr>
          <p:cNvPr id="5" name="Picture 4">
            <a:extLst>
              <a:ext uri="{FF2B5EF4-FFF2-40B4-BE49-F238E27FC236}">
                <a16:creationId xmlns:a16="http://schemas.microsoft.com/office/drawing/2014/main" id="{8E65F1A4-504A-0E74-8B14-0A768EC0D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693" y="1359928"/>
            <a:ext cx="4299028" cy="5108048"/>
          </a:xfrm>
          <a:prstGeom prst="rect">
            <a:avLst/>
          </a:prstGeom>
        </p:spPr>
      </p:pic>
      <p:pic>
        <p:nvPicPr>
          <p:cNvPr id="7" name="Picture 6">
            <a:extLst>
              <a:ext uri="{FF2B5EF4-FFF2-40B4-BE49-F238E27FC236}">
                <a16:creationId xmlns:a16="http://schemas.microsoft.com/office/drawing/2014/main" id="{D2BC34CC-5669-E900-8E8B-223224CC5D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18851" y="1379539"/>
            <a:ext cx="3295040" cy="1647520"/>
          </a:xfrm>
          <a:prstGeom prst="rect">
            <a:avLst/>
          </a:prstGeom>
        </p:spPr>
      </p:pic>
      <p:pic>
        <p:nvPicPr>
          <p:cNvPr id="26" name="Picture 25">
            <a:extLst>
              <a:ext uri="{FF2B5EF4-FFF2-40B4-BE49-F238E27FC236}">
                <a16:creationId xmlns:a16="http://schemas.microsoft.com/office/drawing/2014/main" id="{1230C2A6-C606-5364-361E-7F70FABBD543}"/>
              </a:ext>
            </a:extLst>
          </p:cNvPr>
          <p:cNvPicPr>
            <a:picLocks noChangeAspect="1"/>
          </p:cNvPicPr>
          <p:nvPr/>
        </p:nvPicPr>
        <p:blipFill rotWithShape="1">
          <a:blip r:embed="rId5">
            <a:extLst>
              <a:ext uri="{28A0092B-C50C-407E-A947-70E740481C1C}">
                <a14:useLocalDpi xmlns:a14="http://schemas.microsoft.com/office/drawing/2010/main" val="0"/>
              </a:ext>
            </a:extLst>
          </a:blip>
          <a:srcRect b="21307"/>
          <a:stretch/>
        </p:blipFill>
        <p:spPr>
          <a:xfrm>
            <a:off x="2278312" y="4525594"/>
            <a:ext cx="3347285" cy="2127017"/>
          </a:xfrm>
          <a:prstGeom prst="rect">
            <a:avLst/>
          </a:prstGeom>
        </p:spPr>
      </p:pic>
    </p:spTree>
    <p:extLst>
      <p:ext uri="{BB962C8B-B14F-4D97-AF65-F5344CB8AC3E}">
        <p14:creationId xmlns:p14="http://schemas.microsoft.com/office/powerpoint/2010/main" val="135982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2916583" y="5656557"/>
            <a:ext cx="8747097" cy="610863"/>
          </a:xfrm>
        </p:spPr>
        <p:txBody>
          <a:bodyPr>
            <a:noAutofit/>
          </a:bodyPr>
          <a:lstStyle/>
          <a:p>
            <a:r>
              <a:rPr lang="en-US" sz="6600" dirty="0">
                <a:solidFill>
                  <a:srgbClr val="1A87CA"/>
                </a:solidFill>
              </a:rPr>
              <a:t>Formal Modeling</a:t>
            </a:r>
            <a:endParaRPr lang="bg-BG" sz="6600" dirty="0">
              <a:solidFill>
                <a:srgbClr val="1A87CA"/>
              </a:solidFill>
            </a:endParaRPr>
          </a:p>
        </p:txBody>
      </p:sp>
    </p:spTree>
    <p:extLst>
      <p:ext uri="{BB962C8B-B14F-4D97-AF65-F5344CB8AC3E}">
        <p14:creationId xmlns:p14="http://schemas.microsoft.com/office/powerpoint/2010/main" val="360936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C6479C-C7FE-3DA6-6914-61A745614154}"/>
              </a:ext>
            </a:extLst>
          </p:cNvPr>
          <p:cNvSpPr>
            <a:spLocks noGrp="1"/>
          </p:cNvSpPr>
          <p:nvPr>
            <p:ph type="title"/>
          </p:nvPr>
        </p:nvSpPr>
        <p:spPr>
          <a:xfrm>
            <a:off x="964023" y="879063"/>
            <a:ext cx="6188617" cy="610863"/>
          </a:xfrm>
        </p:spPr>
        <p:txBody>
          <a:bodyPr>
            <a:normAutofit/>
          </a:bodyPr>
          <a:lstStyle/>
          <a:p>
            <a:r>
              <a:rPr lang="en-US" dirty="0"/>
              <a:t>Formal modeling phase</a:t>
            </a:r>
            <a:endParaRPr lang="bg-BG" dirty="0"/>
          </a:p>
        </p:txBody>
      </p:sp>
      <p:sp>
        <p:nvSpPr>
          <p:cNvPr id="19" name="Text Placeholder 18">
            <a:extLst>
              <a:ext uri="{FF2B5EF4-FFF2-40B4-BE49-F238E27FC236}">
                <a16:creationId xmlns:a16="http://schemas.microsoft.com/office/drawing/2014/main" id="{6232988F-67CE-137A-91B0-8B41F1C4CC49}"/>
              </a:ext>
            </a:extLst>
          </p:cNvPr>
          <p:cNvSpPr>
            <a:spLocks noGrp="1"/>
          </p:cNvSpPr>
          <p:nvPr>
            <p:ph type="body" idx="1"/>
          </p:nvPr>
        </p:nvSpPr>
        <p:spPr/>
        <p:txBody>
          <a:bodyPr/>
          <a:lstStyle/>
          <a:p>
            <a:endParaRPr lang="bg-BG"/>
          </a:p>
        </p:txBody>
      </p:sp>
      <p:sp>
        <p:nvSpPr>
          <p:cNvPr id="22" name="Text Placeholder 21">
            <a:extLst>
              <a:ext uri="{FF2B5EF4-FFF2-40B4-BE49-F238E27FC236}">
                <a16:creationId xmlns:a16="http://schemas.microsoft.com/office/drawing/2014/main" id="{88F692F7-0B0D-EA25-D942-DE1DB61B7870}"/>
              </a:ext>
            </a:extLst>
          </p:cNvPr>
          <p:cNvSpPr>
            <a:spLocks noGrp="1"/>
          </p:cNvSpPr>
          <p:nvPr>
            <p:ph type="body" idx="10"/>
          </p:nvPr>
        </p:nvSpPr>
        <p:spPr/>
        <p:txBody>
          <a:bodyPr/>
          <a:lstStyle/>
          <a:p>
            <a:endParaRPr lang="bg-BG"/>
          </a:p>
        </p:txBody>
      </p:sp>
      <p:sp>
        <p:nvSpPr>
          <p:cNvPr id="21" name="Content Placeholder 20">
            <a:extLst>
              <a:ext uri="{FF2B5EF4-FFF2-40B4-BE49-F238E27FC236}">
                <a16:creationId xmlns:a16="http://schemas.microsoft.com/office/drawing/2014/main" id="{44DD1467-64FF-66F4-49E2-24A3BEBCEF0F}"/>
              </a:ext>
            </a:extLst>
          </p:cNvPr>
          <p:cNvSpPr>
            <a:spLocks noGrp="1"/>
          </p:cNvSpPr>
          <p:nvPr>
            <p:ph sz="half" idx="2"/>
          </p:nvPr>
        </p:nvSpPr>
        <p:spPr>
          <a:xfrm>
            <a:off x="971550" y="2200388"/>
            <a:ext cx="2199546" cy="1942138"/>
          </a:xfrm>
        </p:spPr>
        <p:txBody>
          <a:bodyPr>
            <a:normAutofit fontScale="92500" lnSpcReduction="20000"/>
          </a:bodyPr>
          <a:lstStyle/>
          <a:p>
            <a:r>
              <a:rPr lang="en-US" dirty="0"/>
              <a:t>Showing hierarchical relations</a:t>
            </a:r>
          </a:p>
          <a:p>
            <a:r>
              <a:rPr lang="en-US" dirty="0"/>
              <a:t>The higher-level of abstraction knowledge layer</a:t>
            </a:r>
          </a:p>
          <a:p>
            <a:r>
              <a:rPr lang="en-US" dirty="0"/>
              <a:t>E-types taken from Reference ontology for the purpose of reusability</a:t>
            </a:r>
            <a:endParaRPr lang="bg-BG" dirty="0"/>
          </a:p>
        </p:txBody>
      </p:sp>
      <p:sp>
        <p:nvSpPr>
          <p:cNvPr id="23" name="Content Placeholder 22">
            <a:extLst>
              <a:ext uri="{FF2B5EF4-FFF2-40B4-BE49-F238E27FC236}">
                <a16:creationId xmlns:a16="http://schemas.microsoft.com/office/drawing/2014/main" id="{4B03545C-FF6A-8954-5958-89887A3DEB99}"/>
              </a:ext>
            </a:extLst>
          </p:cNvPr>
          <p:cNvSpPr>
            <a:spLocks noGrp="1"/>
          </p:cNvSpPr>
          <p:nvPr>
            <p:ph sz="half" idx="13"/>
          </p:nvPr>
        </p:nvSpPr>
        <p:spPr/>
        <p:txBody>
          <a:bodyPr/>
          <a:lstStyle/>
          <a:p>
            <a:endParaRPr lang="bg-BG"/>
          </a:p>
        </p:txBody>
      </p:sp>
      <p:sp>
        <p:nvSpPr>
          <p:cNvPr id="20" name="Title 2">
            <a:extLst>
              <a:ext uri="{FF2B5EF4-FFF2-40B4-BE49-F238E27FC236}">
                <a16:creationId xmlns:a16="http://schemas.microsoft.com/office/drawing/2014/main" id="{510D30E8-7210-AF44-406E-DA174FA8081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Ontology</a:t>
            </a:r>
          </a:p>
        </p:txBody>
      </p:sp>
      <p:pic>
        <p:nvPicPr>
          <p:cNvPr id="3" name="Picture 2">
            <a:extLst>
              <a:ext uri="{FF2B5EF4-FFF2-40B4-BE49-F238E27FC236}">
                <a16:creationId xmlns:a16="http://schemas.microsoft.com/office/drawing/2014/main" id="{32A9F919-322D-FF33-04B3-3948E4CC1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3569" y="1590219"/>
            <a:ext cx="8768429" cy="4799182"/>
          </a:xfrm>
          <a:prstGeom prst="rect">
            <a:avLst/>
          </a:prstGeom>
        </p:spPr>
      </p:pic>
    </p:spTree>
    <p:extLst>
      <p:ext uri="{BB962C8B-B14F-4D97-AF65-F5344CB8AC3E}">
        <p14:creationId xmlns:p14="http://schemas.microsoft.com/office/powerpoint/2010/main" val="7604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1000"/>
                                        <p:tgtEl>
                                          <p:spTgt spid="21">
                                            <p:txEl>
                                              <p:pRg st="0" end="0"/>
                                            </p:txEl>
                                          </p:spTgt>
                                        </p:tgtEl>
                                      </p:cBhvr>
                                    </p:animEffect>
                                    <p:anim calcmode="lin" valueType="num">
                                      <p:cBhvr>
                                        <p:cTn id="12"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1000"/>
                                        <p:tgtEl>
                                          <p:spTgt spid="21">
                                            <p:txEl>
                                              <p:pRg st="1" end="1"/>
                                            </p:txEl>
                                          </p:spTgt>
                                        </p:tgtEl>
                                      </p:cBhvr>
                                    </p:animEffect>
                                    <p:anim calcmode="lin" valueType="num">
                                      <p:cBhvr>
                                        <p:cTn id="1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fade">
                                      <p:cBhvr>
                                        <p:cTn id="23" dur="1000"/>
                                        <p:tgtEl>
                                          <p:spTgt spid="21">
                                            <p:txEl>
                                              <p:pRg st="2" end="2"/>
                                            </p:txEl>
                                          </p:spTgt>
                                        </p:tgtEl>
                                      </p:cBhvr>
                                    </p:animEffect>
                                    <p:anim calcmode="lin" valueType="num">
                                      <p:cBhvr>
                                        <p:cTn id="24"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C4022-437C-D2E2-44F0-14178EFB1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451" y="0"/>
            <a:ext cx="8146697" cy="6858000"/>
          </a:xfrm>
          <a:prstGeom prst="rect">
            <a:avLst/>
          </a:prstGeom>
        </p:spPr>
      </p:pic>
      <p:sp>
        <p:nvSpPr>
          <p:cNvPr id="7" name="Title 6">
            <a:extLst>
              <a:ext uri="{FF2B5EF4-FFF2-40B4-BE49-F238E27FC236}">
                <a16:creationId xmlns:a16="http://schemas.microsoft.com/office/drawing/2014/main" id="{88C6479C-C7FE-3DA6-6914-61A745614154}"/>
              </a:ext>
            </a:extLst>
          </p:cNvPr>
          <p:cNvSpPr>
            <a:spLocks noGrp="1"/>
          </p:cNvSpPr>
          <p:nvPr>
            <p:ph type="title"/>
          </p:nvPr>
        </p:nvSpPr>
        <p:spPr>
          <a:xfrm>
            <a:off x="964022" y="625063"/>
            <a:ext cx="6371497" cy="610863"/>
          </a:xfrm>
        </p:spPr>
        <p:txBody>
          <a:bodyPr>
            <a:normAutofit/>
          </a:bodyPr>
          <a:lstStyle/>
          <a:p>
            <a:r>
              <a:rPr lang="en-US" dirty="0"/>
              <a:t>Formal modeling</a:t>
            </a:r>
            <a:endParaRPr lang="bg-BG" dirty="0"/>
          </a:p>
        </p:txBody>
      </p:sp>
      <p:sp>
        <p:nvSpPr>
          <p:cNvPr id="20" name="Title 2">
            <a:extLst>
              <a:ext uri="{FF2B5EF4-FFF2-40B4-BE49-F238E27FC236}">
                <a16:creationId xmlns:a16="http://schemas.microsoft.com/office/drawing/2014/main" id="{510D30E8-7210-AF44-406E-DA174FA80811}"/>
              </a:ext>
            </a:extLst>
          </p:cNvPr>
          <p:cNvSpPr txBox="1">
            <a:spLocks/>
          </p:cNvSpPr>
          <p:nvPr/>
        </p:nvSpPr>
        <p:spPr>
          <a:xfrm>
            <a:off x="964023" y="1250126"/>
            <a:ext cx="4176938" cy="610863"/>
          </a:xfrm>
          <a:prstGeom prst="rect">
            <a:avLst/>
          </a:prstGeom>
        </p:spPr>
        <p:txBody>
          <a:bodyPr vert="horz" lIns="0" tIns="0" rIns="0" bIns="0" rtlCol="0" anchor="b" anchorCtr="0">
            <a:normAutofit fontScale="92500" lnSpcReduction="20000"/>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err="1">
                <a:solidFill>
                  <a:schemeClr val="accent5">
                    <a:lumMod val="75000"/>
                  </a:schemeClr>
                </a:solidFill>
              </a:rPr>
              <a:t>Teleontology</a:t>
            </a:r>
            <a:r>
              <a:rPr lang="en-US" sz="2800" b="0" dirty="0">
                <a:solidFill>
                  <a:schemeClr val="accent5">
                    <a:lumMod val="75000"/>
                  </a:schemeClr>
                </a:solidFill>
              </a:rPr>
              <a:t> – combining ontology and teleology</a:t>
            </a:r>
          </a:p>
        </p:txBody>
      </p:sp>
      <p:sp>
        <p:nvSpPr>
          <p:cNvPr id="4" name="Content Placeholder 20">
            <a:extLst>
              <a:ext uri="{FF2B5EF4-FFF2-40B4-BE49-F238E27FC236}">
                <a16:creationId xmlns:a16="http://schemas.microsoft.com/office/drawing/2014/main" id="{8E6158CB-3EDF-53A0-BEF4-336F62F71507}"/>
              </a:ext>
            </a:extLst>
          </p:cNvPr>
          <p:cNvSpPr txBox="1">
            <a:spLocks/>
          </p:cNvSpPr>
          <p:nvPr/>
        </p:nvSpPr>
        <p:spPr>
          <a:xfrm>
            <a:off x="971550" y="2200388"/>
            <a:ext cx="3752850" cy="194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500" dirty="0"/>
              <a:t>How the E-types with their Data and Object properties are mapped to the schema</a:t>
            </a:r>
          </a:p>
          <a:p>
            <a:pPr>
              <a:buFont typeface="Wingdings" panose="05000000000000000000" pitchFamily="2" charset="2"/>
              <a:buChar char="§"/>
            </a:pPr>
            <a:r>
              <a:rPr lang="en-US" sz="1500" dirty="0"/>
              <a:t>A complete view of the structure of the KG</a:t>
            </a:r>
          </a:p>
        </p:txBody>
      </p:sp>
    </p:spTree>
    <p:extLst>
      <p:ext uri="{BB962C8B-B14F-4D97-AF65-F5344CB8AC3E}">
        <p14:creationId xmlns:p14="http://schemas.microsoft.com/office/powerpoint/2010/main" val="416084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err="1"/>
              <a:t>iTelos</a:t>
            </a:r>
            <a:r>
              <a:rPr lang="en-US" dirty="0"/>
              <a:t> methodology</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Purpose and Domain of Interest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938893" y="3098896"/>
            <a:ext cx="2128157" cy="205837"/>
          </a:xfrm>
        </p:spPr>
        <p:txBody>
          <a:bodyPr/>
          <a:lstStyle/>
          <a:p>
            <a:r>
              <a:rPr lang="en-US" dirty="0"/>
              <a:t>02. Resources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33450" y="4612639"/>
            <a:ext cx="2133600" cy="205837"/>
          </a:xfrm>
        </p:spPr>
        <p:txBody>
          <a:bodyPr/>
          <a:lstStyle/>
          <a:p>
            <a:r>
              <a:rPr lang="en-US" dirty="0"/>
              <a:t>03. Purpose Formalization</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915412" y="5489808"/>
            <a:ext cx="2128157" cy="205837"/>
          </a:xfrm>
        </p:spPr>
        <p:txBody>
          <a:bodyPr/>
          <a:lstStyle/>
          <a:p>
            <a:r>
              <a:rPr lang="en-US" dirty="0"/>
              <a:t>04. Inception</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3643465" y="2312718"/>
            <a:ext cx="2129245" cy="205837"/>
          </a:xfrm>
        </p:spPr>
        <p:txBody>
          <a:bodyPr/>
          <a:lstStyle/>
          <a:p>
            <a:r>
              <a:rPr lang="en-US" dirty="0"/>
              <a:t>05. Informal modeling</a:t>
            </a:r>
          </a:p>
        </p:txBody>
      </p:sp>
      <p:sp>
        <p:nvSpPr>
          <p:cNvPr id="18" name="Text Placeholder 11">
            <a:extLst>
              <a:ext uri="{FF2B5EF4-FFF2-40B4-BE49-F238E27FC236}">
                <a16:creationId xmlns:a16="http://schemas.microsoft.com/office/drawing/2014/main" id="{B18786EE-01B9-3135-626A-9131D28E8C3B}"/>
              </a:ext>
            </a:extLst>
          </p:cNvPr>
          <p:cNvSpPr txBox="1">
            <a:spLocks/>
          </p:cNvSpPr>
          <p:nvPr/>
        </p:nvSpPr>
        <p:spPr>
          <a:xfrm>
            <a:off x="3643465" y="3178640"/>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06. Formal modeling</a:t>
            </a:r>
          </a:p>
        </p:txBody>
      </p:sp>
      <p:sp>
        <p:nvSpPr>
          <p:cNvPr id="19" name="Text Placeholder 11">
            <a:extLst>
              <a:ext uri="{FF2B5EF4-FFF2-40B4-BE49-F238E27FC236}">
                <a16:creationId xmlns:a16="http://schemas.microsoft.com/office/drawing/2014/main" id="{0A14C86D-69BB-A512-8AD6-CDF15136EF82}"/>
              </a:ext>
            </a:extLst>
          </p:cNvPr>
          <p:cNvSpPr txBox="1">
            <a:spLocks/>
          </p:cNvSpPr>
          <p:nvPr/>
        </p:nvSpPr>
        <p:spPr>
          <a:xfrm>
            <a:off x="3643465" y="4558181"/>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07. Outcome exploitation </a:t>
            </a:r>
          </a:p>
        </p:txBody>
      </p:sp>
      <p:sp>
        <p:nvSpPr>
          <p:cNvPr id="20" name="Text Placeholder 11">
            <a:extLst>
              <a:ext uri="{FF2B5EF4-FFF2-40B4-BE49-F238E27FC236}">
                <a16:creationId xmlns:a16="http://schemas.microsoft.com/office/drawing/2014/main" id="{05A0BA02-5AFD-D10B-8565-44709307CC6A}"/>
              </a:ext>
            </a:extLst>
          </p:cNvPr>
          <p:cNvSpPr txBox="1">
            <a:spLocks/>
          </p:cNvSpPr>
          <p:nvPr/>
        </p:nvSpPr>
        <p:spPr>
          <a:xfrm>
            <a:off x="3643465" y="5424103"/>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08. Conclusions and open issues</a:t>
            </a:r>
          </a:p>
        </p:txBody>
      </p:sp>
      <p:cxnSp>
        <p:nvCxnSpPr>
          <p:cNvPr id="30" name="Straight Connector 29">
            <a:extLst>
              <a:ext uri="{FF2B5EF4-FFF2-40B4-BE49-F238E27FC236}">
                <a16:creationId xmlns:a16="http://schemas.microsoft.com/office/drawing/2014/main" id="{E7EDD415-3E46-19C5-A8D2-6EA43DB76A6E}"/>
              </a:ext>
            </a:extLst>
          </p:cNvPr>
          <p:cNvCxnSpPr/>
          <p:nvPr/>
        </p:nvCxnSpPr>
        <p:spPr>
          <a:xfrm>
            <a:off x="-2349500" y="5914723"/>
            <a:ext cx="2114550" cy="0"/>
          </a:xfrm>
          <a:prstGeom prst="line">
            <a:avLst/>
          </a:prstGeom>
          <a:ln w="76200">
            <a:solidFill>
              <a:srgbClr val="CEDBE6"/>
            </a:solidFill>
          </a:ln>
        </p:spPr>
        <p:style>
          <a:lnRef idx="2">
            <a:schemeClr val="accent5"/>
          </a:lnRef>
          <a:fillRef idx="0">
            <a:schemeClr val="accent5"/>
          </a:fillRef>
          <a:effectRef idx="1">
            <a:schemeClr val="accent5"/>
          </a:effectRef>
          <a:fontRef idx="minor">
            <a:schemeClr val="tx1"/>
          </a:fontRef>
        </p:style>
      </p:cxnSp>
      <p:sp>
        <p:nvSpPr>
          <p:cNvPr id="38" name="Rectangle 37">
            <a:extLst>
              <a:ext uri="{FF2B5EF4-FFF2-40B4-BE49-F238E27FC236}">
                <a16:creationId xmlns:a16="http://schemas.microsoft.com/office/drawing/2014/main" id="{FD7A6DC9-802C-F294-254D-567011DEBFD9}"/>
              </a:ext>
            </a:extLst>
          </p:cNvPr>
          <p:cNvSpPr/>
          <p:nvPr/>
        </p:nvSpPr>
        <p:spPr>
          <a:xfrm>
            <a:off x="6251944" y="4040372"/>
            <a:ext cx="2594344" cy="723646"/>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bg-BG"/>
          </a:p>
        </p:txBody>
      </p:sp>
      <p:pic>
        <p:nvPicPr>
          <p:cNvPr id="5" name="Picture 4">
            <a:extLst>
              <a:ext uri="{FF2B5EF4-FFF2-40B4-BE49-F238E27FC236}">
                <a16:creationId xmlns:a16="http://schemas.microsoft.com/office/drawing/2014/main" id="{F019D8CC-67CF-39DB-F883-7C71ED774A63}"/>
              </a:ext>
            </a:extLst>
          </p:cNvPr>
          <p:cNvPicPr>
            <a:picLocks noChangeAspect="1"/>
          </p:cNvPicPr>
          <p:nvPr/>
        </p:nvPicPr>
        <p:blipFill>
          <a:blip r:embed="rId2"/>
          <a:stretch>
            <a:fillRect/>
          </a:stretch>
        </p:blipFill>
        <p:spPr>
          <a:xfrm>
            <a:off x="7399282" y="3236503"/>
            <a:ext cx="3231553" cy="1581973"/>
          </a:xfrm>
          <a:prstGeom prst="rect">
            <a:avLst/>
          </a:prstGeom>
        </p:spPr>
      </p:pic>
      <p:pic>
        <p:nvPicPr>
          <p:cNvPr id="9" name="Picture 8">
            <a:extLst>
              <a:ext uri="{FF2B5EF4-FFF2-40B4-BE49-F238E27FC236}">
                <a16:creationId xmlns:a16="http://schemas.microsoft.com/office/drawing/2014/main" id="{CE0E3454-D8D2-4812-AECE-9D7365CB091D}"/>
              </a:ext>
            </a:extLst>
          </p:cNvPr>
          <p:cNvPicPr>
            <a:picLocks noChangeAspect="1"/>
          </p:cNvPicPr>
          <p:nvPr/>
        </p:nvPicPr>
        <p:blipFill>
          <a:blip r:embed="rId3"/>
          <a:stretch>
            <a:fillRect/>
          </a:stretch>
        </p:blipFill>
        <p:spPr>
          <a:xfrm>
            <a:off x="6251944" y="4974883"/>
            <a:ext cx="5804198" cy="1441524"/>
          </a:xfrm>
          <a:prstGeom prst="rect">
            <a:avLst/>
          </a:prstGeom>
        </p:spPr>
      </p:pic>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7AF893-9421-F3AA-325D-15CC3BF8A9E4}"/>
              </a:ext>
            </a:extLst>
          </p:cNvPr>
          <p:cNvSpPr/>
          <p:nvPr/>
        </p:nvSpPr>
        <p:spPr>
          <a:xfrm>
            <a:off x="822960" y="1493520"/>
            <a:ext cx="1981200" cy="17318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52500" y="295145"/>
            <a:ext cx="6432457" cy="610863"/>
          </a:xfrm>
        </p:spPr>
        <p:txBody>
          <a:bodyPr>
            <a:normAutofit/>
          </a:bodyPr>
          <a:lstStyle/>
          <a:p>
            <a:r>
              <a:rPr lang="en-US" dirty="0"/>
              <a:t>Formal Modeling phase</a:t>
            </a:r>
            <a:endParaRPr lang="bg-BG" dirty="0"/>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71550" y="60279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Protégé Implementation</a:t>
            </a:r>
          </a:p>
        </p:txBody>
      </p:sp>
      <p:pic>
        <p:nvPicPr>
          <p:cNvPr id="3" name="Picture 2">
            <a:extLst>
              <a:ext uri="{FF2B5EF4-FFF2-40B4-BE49-F238E27FC236}">
                <a16:creationId xmlns:a16="http://schemas.microsoft.com/office/drawing/2014/main" id="{D72ED262-68E4-5DB1-ABB5-488A783F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532" y="4771039"/>
            <a:ext cx="4040827" cy="1728607"/>
          </a:xfrm>
          <a:prstGeom prst="rect">
            <a:avLst/>
          </a:prstGeom>
        </p:spPr>
      </p:pic>
      <p:pic>
        <p:nvPicPr>
          <p:cNvPr id="5" name="Picture 4">
            <a:extLst>
              <a:ext uri="{FF2B5EF4-FFF2-40B4-BE49-F238E27FC236}">
                <a16:creationId xmlns:a16="http://schemas.microsoft.com/office/drawing/2014/main" id="{8E65F1A4-504A-0E74-8B14-0A768EC0D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40" y="1373679"/>
            <a:ext cx="4299028" cy="5108048"/>
          </a:xfrm>
          <a:prstGeom prst="rect">
            <a:avLst/>
          </a:prstGeom>
        </p:spPr>
      </p:pic>
      <p:pic>
        <p:nvPicPr>
          <p:cNvPr id="7" name="Picture 6">
            <a:extLst>
              <a:ext uri="{FF2B5EF4-FFF2-40B4-BE49-F238E27FC236}">
                <a16:creationId xmlns:a16="http://schemas.microsoft.com/office/drawing/2014/main" id="{D2BC34CC-5669-E900-8E8B-223224CC5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32" y="1402908"/>
            <a:ext cx="4040827" cy="3321228"/>
          </a:xfrm>
          <a:prstGeom prst="rect">
            <a:avLst/>
          </a:prstGeom>
        </p:spPr>
      </p:pic>
    </p:spTree>
    <p:extLst>
      <p:ext uri="{BB962C8B-B14F-4D97-AF65-F5344CB8AC3E}">
        <p14:creationId xmlns:p14="http://schemas.microsoft.com/office/powerpoint/2010/main" val="180506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C05DE23-C28B-006F-59CC-8300968449ED}"/>
              </a:ext>
            </a:extLst>
          </p:cNvPr>
          <p:cNvSpPr/>
          <p:nvPr/>
        </p:nvSpPr>
        <p:spPr>
          <a:xfrm>
            <a:off x="0" y="3510455"/>
            <a:ext cx="2963917" cy="4001995"/>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7" name="Title 6">
            <a:extLst>
              <a:ext uri="{FF2B5EF4-FFF2-40B4-BE49-F238E27FC236}">
                <a16:creationId xmlns:a16="http://schemas.microsoft.com/office/drawing/2014/main" id="{88C6479C-C7FE-3DA6-6914-61A745614154}"/>
              </a:ext>
            </a:extLst>
          </p:cNvPr>
          <p:cNvSpPr>
            <a:spLocks noGrp="1"/>
          </p:cNvSpPr>
          <p:nvPr>
            <p:ph type="title"/>
          </p:nvPr>
        </p:nvSpPr>
        <p:spPr>
          <a:xfrm>
            <a:off x="964023" y="879063"/>
            <a:ext cx="6445770" cy="610863"/>
          </a:xfrm>
        </p:spPr>
        <p:txBody>
          <a:bodyPr>
            <a:normAutofit/>
          </a:bodyPr>
          <a:lstStyle/>
          <a:p>
            <a:r>
              <a:rPr lang="en-US" dirty="0"/>
              <a:t>Formal modeling phase</a:t>
            </a:r>
            <a:endParaRPr lang="bg-BG" dirty="0"/>
          </a:p>
        </p:txBody>
      </p:sp>
      <p:sp>
        <p:nvSpPr>
          <p:cNvPr id="20" name="Title 2">
            <a:extLst>
              <a:ext uri="{FF2B5EF4-FFF2-40B4-BE49-F238E27FC236}">
                <a16:creationId xmlns:a16="http://schemas.microsoft.com/office/drawing/2014/main" id="{510D30E8-7210-AF44-406E-DA174FA8081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Language annotation</a:t>
            </a:r>
          </a:p>
        </p:txBody>
      </p:sp>
      <p:graphicFrame>
        <p:nvGraphicFramePr>
          <p:cNvPr id="18" name="Diagram 17">
            <a:extLst>
              <a:ext uri="{FF2B5EF4-FFF2-40B4-BE49-F238E27FC236}">
                <a16:creationId xmlns:a16="http://schemas.microsoft.com/office/drawing/2014/main" id="{32CD757A-F4CC-B138-3C30-BE0ECFEDAE2A}"/>
              </a:ext>
            </a:extLst>
          </p:cNvPr>
          <p:cNvGraphicFramePr/>
          <p:nvPr>
            <p:extLst>
              <p:ext uri="{D42A27DB-BD31-4B8C-83A1-F6EECF244321}">
                <p14:modId xmlns:p14="http://schemas.microsoft.com/office/powerpoint/2010/main" val="3339758384"/>
              </p:ext>
            </p:extLst>
          </p:nvPr>
        </p:nvGraphicFramePr>
        <p:xfrm>
          <a:off x="971550" y="2577876"/>
          <a:ext cx="5332512" cy="4001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6" name="Diagram 45">
            <a:extLst>
              <a:ext uri="{FF2B5EF4-FFF2-40B4-BE49-F238E27FC236}">
                <a16:creationId xmlns:a16="http://schemas.microsoft.com/office/drawing/2014/main" id="{58E0B412-482C-B5FA-8769-FCCDA531E661}"/>
              </a:ext>
            </a:extLst>
          </p:cNvPr>
          <p:cNvGraphicFramePr/>
          <p:nvPr>
            <p:extLst>
              <p:ext uri="{D42A27DB-BD31-4B8C-83A1-F6EECF244321}">
                <p14:modId xmlns:p14="http://schemas.microsoft.com/office/powerpoint/2010/main" val="3507123282"/>
              </p:ext>
            </p:extLst>
          </p:nvPr>
        </p:nvGraphicFramePr>
        <p:xfrm>
          <a:off x="6302426" y="2577876"/>
          <a:ext cx="5889574" cy="40019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7" name="Content Placeholder 20">
            <a:extLst>
              <a:ext uri="{FF2B5EF4-FFF2-40B4-BE49-F238E27FC236}">
                <a16:creationId xmlns:a16="http://schemas.microsoft.com/office/drawing/2014/main" id="{63BED289-4614-EDC0-CFA0-7E54FA356A1E}"/>
              </a:ext>
            </a:extLst>
          </p:cNvPr>
          <p:cNvSpPr txBox="1">
            <a:spLocks/>
          </p:cNvSpPr>
          <p:nvPr/>
        </p:nvSpPr>
        <p:spPr>
          <a:xfrm>
            <a:off x="890270" y="2073097"/>
            <a:ext cx="11220450" cy="194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Concepts defined for the use of this KG, which enlarge the dictionary of meaning of words</a:t>
            </a:r>
          </a:p>
        </p:txBody>
      </p:sp>
    </p:spTree>
    <p:extLst>
      <p:ext uri="{BB962C8B-B14F-4D97-AF65-F5344CB8AC3E}">
        <p14:creationId xmlns:p14="http://schemas.microsoft.com/office/powerpoint/2010/main" val="222574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46" grpId="0">
        <p:bldAsOne/>
      </p:bldGraphic>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81278" y="5697197"/>
            <a:ext cx="12029441" cy="610863"/>
          </a:xfrm>
        </p:spPr>
        <p:txBody>
          <a:bodyPr>
            <a:noAutofit/>
          </a:bodyPr>
          <a:lstStyle/>
          <a:p>
            <a:pPr algn="ctr"/>
            <a:r>
              <a:rPr lang="en-US" sz="6600" dirty="0">
                <a:solidFill>
                  <a:srgbClr val="1A87CA"/>
                </a:solidFill>
              </a:rPr>
              <a:t>Data Integration.</a:t>
            </a:r>
            <a:br>
              <a:rPr lang="en-US" sz="6600" dirty="0">
                <a:solidFill>
                  <a:srgbClr val="1A87CA"/>
                </a:solidFill>
              </a:rPr>
            </a:br>
            <a:r>
              <a:rPr lang="en-US" sz="6600" dirty="0">
                <a:solidFill>
                  <a:srgbClr val="1A87CA"/>
                </a:solidFill>
              </a:rPr>
              <a:t>Knowledge Graph Construction</a:t>
            </a:r>
            <a:endParaRPr lang="bg-BG" sz="6600" dirty="0">
              <a:solidFill>
                <a:srgbClr val="1A87CA"/>
              </a:solidFill>
            </a:endParaRPr>
          </a:p>
        </p:txBody>
      </p:sp>
    </p:spTree>
    <p:extLst>
      <p:ext uri="{BB962C8B-B14F-4D97-AF65-F5344CB8AC3E}">
        <p14:creationId xmlns:p14="http://schemas.microsoft.com/office/powerpoint/2010/main" val="857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674619"/>
            <a:ext cx="8945521" cy="610863"/>
          </a:xfrm>
        </p:spPr>
        <p:txBody>
          <a:bodyPr>
            <a:normAutofit fontScale="90000"/>
          </a:bodyPr>
          <a:lstStyle/>
          <a:p>
            <a:r>
              <a:rPr lang="en-US" dirty="0"/>
              <a:t>Data Integration. </a:t>
            </a:r>
            <a:br>
              <a:rPr lang="en-US" dirty="0"/>
            </a:br>
            <a:r>
              <a:rPr lang="en-US" dirty="0"/>
              <a:t>Knowledge Graph Construction</a:t>
            </a:r>
          </a:p>
        </p:txBody>
      </p:sp>
      <p:sp>
        <p:nvSpPr>
          <p:cNvPr id="26" name="Title 2">
            <a:extLst>
              <a:ext uri="{FF2B5EF4-FFF2-40B4-BE49-F238E27FC236}">
                <a16:creationId xmlns:a16="http://schemas.microsoft.com/office/drawing/2014/main" id="{0A0416EE-49C2-E30F-E7A7-383480B7F240}"/>
              </a:ext>
            </a:extLst>
          </p:cNvPr>
          <p:cNvSpPr txBox="1">
            <a:spLocks/>
          </p:cNvSpPr>
          <p:nvPr/>
        </p:nvSpPr>
        <p:spPr>
          <a:xfrm>
            <a:off x="964022" y="1284788"/>
            <a:ext cx="8081654" cy="610863"/>
          </a:xfrm>
          <a:prstGeom prst="rect">
            <a:avLst/>
          </a:prstGeom>
        </p:spPr>
        <p:txBody>
          <a:bodyPr vert="horz" lIns="0" tIns="0" rIns="0" bIns="0" rtlCol="0" anchor="b" anchorCtr="0">
            <a:normAutofit fontScale="92500" lnSpcReduction="20000"/>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Entity Identification and Semantic Heterogeneity. Entity matching</a:t>
            </a:r>
          </a:p>
        </p:txBody>
      </p:sp>
      <p:pic>
        <p:nvPicPr>
          <p:cNvPr id="4" name="Picture 3" descr="A picture containing timeline&#10;&#10;Description automatically generated">
            <a:extLst>
              <a:ext uri="{FF2B5EF4-FFF2-40B4-BE49-F238E27FC236}">
                <a16:creationId xmlns:a16="http://schemas.microsoft.com/office/drawing/2014/main" id="{2ABD75E4-3B66-E5A6-34A6-608894F84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343" y="3210560"/>
            <a:ext cx="5820426" cy="3369311"/>
          </a:xfrm>
          <a:prstGeom prst="rect">
            <a:avLst/>
          </a:prstGeom>
        </p:spPr>
      </p:pic>
      <p:sp>
        <p:nvSpPr>
          <p:cNvPr id="6" name="Content Placeholder 20">
            <a:extLst>
              <a:ext uri="{FF2B5EF4-FFF2-40B4-BE49-F238E27FC236}">
                <a16:creationId xmlns:a16="http://schemas.microsoft.com/office/drawing/2014/main" id="{CE2D4070-965E-EC07-4863-0931E6968FA5}"/>
              </a:ext>
            </a:extLst>
          </p:cNvPr>
          <p:cNvSpPr txBox="1">
            <a:spLocks/>
          </p:cNvSpPr>
          <p:nvPr/>
        </p:nvSpPr>
        <p:spPr>
          <a:xfrm>
            <a:off x="964022" y="3197646"/>
            <a:ext cx="4998321" cy="5038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500" dirty="0"/>
              <a:t>Karma Data Linker efficiently manages these issues</a:t>
            </a:r>
            <a:endParaRPr lang="bg-BG" sz="1500" dirty="0"/>
          </a:p>
        </p:txBody>
      </p:sp>
      <p:sp>
        <p:nvSpPr>
          <p:cNvPr id="7" name="Content Placeholder 20">
            <a:extLst>
              <a:ext uri="{FF2B5EF4-FFF2-40B4-BE49-F238E27FC236}">
                <a16:creationId xmlns:a16="http://schemas.microsoft.com/office/drawing/2014/main" id="{535F27F9-78ED-F99E-60FB-8A3173446924}"/>
              </a:ext>
            </a:extLst>
          </p:cNvPr>
          <p:cNvSpPr txBox="1">
            <a:spLocks/>
          </p:cNvSpPr>
          <p:nvPr/>
        </p:nvSpPr>
        <p:spPr>
          <a:xfrm>
            <a:off x="971550" y="2200388"/>
            <a:ext cx="9351010" cy="194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500" dirty="0"/>
              <a:t>Some datasets already had IDs (persons, departments)</a:t>
            </a:r>
          </a:p>
          <a:p>
            <a:pPr>
              <a:buFont typeface="Wingdings" panose="05000000000000000000" pitchFamily="2" charset="2"/>
              <a:buChar char="§"/>
            </a:pPr>
            <a:r>
              <a:rPr lang="en-US" sz="1500" dirty="0"/>
              <a:t>For others Identification Sets had to be identified from the data (e.g. for Position: </a:t>
            </a:r>
            <a:r>
              <a:rPr lang="en-US" sz="1500" i="1" dirty="0"/>
              <a:t>role</a:t>
            </a:r>
            <a:r>
              <a:rPr lang="en-US" sz="1500" dirty="0"/>
              <a:t> + </a:t>
            </a:r>
            <a:r>
              <a:rPr lang="en-US" sz="1500" i="1" dirty="0"/>
              <a:t>department</a:t>
            </a:r>
            <a:r>
              <a:rPr lang="en-US" sz="1500" dirty="0"/>
              <a:t>)</a:t>
            </a:r>
          </a:p>
          <a:p>
            <a:pPr>
              <a:buFont typeface="Wingdings" panose="05000000000000000000" pitchFamily="2" charset="2"/>
              <a:buChar char="§"/>
            </a:pPr>
            <a:r>
              <a:rPr lang="en-US" sz="1500" dirty="0"/>
              <a:t>Since datasets were divided at the beginning, no nested structures</a:t>
            </a:r>
          </a:p>
          <a:p>
            <a:pPr>
              <a:buFont typeface="Wingdings" panose="05000000000000000000" pitchFamily="2" charset="2"/>
              <a:buChar char="§"/>
            </a:pPr>
            <a:endParaRPr lang="en-US" sz="1500" dirty="0"/>
          </a:p>
          <a:p>
            <a:pPr>
              <a:buFont typeface="Wingdings" panose="05000000000000000000" pitchFamily="2" charset="2"/>
              <a:buChar char="§"/>
            </a:pPr>
            <a:endParaRPr lang="bg-BG" sz="1500" dirty="0"/>
          </a:p>
        </p:txBody>
      </p:sp>
      <p:pic>
        <p:nvPicPr>
          <p:cNvPr id="8" name="Picture 7">
            <a:extLst>
              <a:ext uri="{FF2B5EF4-FFF2-40B4-BE49-F238E27FC236}">
                <a16:creationId xmlns:a16="http://schemas.microsoft.com/office/drawing/2014/main" id="{6A85A682-7A96-7CA3-1511-13C5625A0B29}"/>
              </a:ext>
            </a:extLst>
          </p:cNvPr>
          <p:cNvPicPr>
            <a:picLocks noChangeAspect="1"/>
          </p:cNvPicPr>
          <p:nvPr/>
        </p:nvPicPr>
        <p:blipFill>
          <a:blip r:embed="rId3"/>
          <a:stretch>
            <a:fillRect/>
          </a:stretch>
        </p:blipFill>
        <p:spPr>
          <a:xfrm>
            <a:off x="1685666" y="3538135"/>
            <a:ext cx="3751116" cy="3041736"/>
          </a:xfrm>
          <a:prstGeom prst="rect">
            <a:avLst/>
          </a:prstGeom>
        </p:spPr>
      </p:pic>
    </p:spTree>
    <p:extLst>
      <p:ext uri="{BB962C8B-B14F-4D97-AF65-F5344CB8AC3E}">
        <p14:creationId xmlns:p14="http://schemas.microsoft.com/office/powerpoint/2010/main" val="6438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5521" cy="610863"/>
          </a:xfrm>
        </p:spPr>
        <p:txBody>
          <a:bodyPr>
            <a:normAutofit fontScale="90000"/>
          </a:bodyPr>
          <a:lstStyle/>
          <a:p>
            <a:r>
              <a:rPr lang="en-US" dirty="0"/>
              <a:t>Data Integration. </a:t>
            </a:r>
            <a:br>
              <a:rPr lang="en-US" dirty="0"/>
            </a:br>
            <a:r>
              <a:rPr lang="en-US" dirty="0"/>
              <a:t>Knowledge Graph Construction</a:t>
            </a:r>
          </a:p>
        </p:txBody>
      </p:sp>
      <p:sp>
        <p:nvSpPr>
          <p:cNvPr id="26" name="Title 2">
            <a:extLst>
              <a:ext uri="{FF2B5EF4-FFF2-40B4-BE49-F238E27FC236}">
                <a16:creationId xmlns:a16="http://schemas.microsoft.com/office/drawing/2014/main" id="{0A0416EE-49C2-E30F-E7A7-383480B7F240}"/>
              </a:ext>
            </a:extLst>
          </p:cNvPr>
          <p:cNvSpPr txBox="1">
            <a:spLocks/>
          </p:cNvSpPr>
          <p:nvPr/>
        </p:nvSpPr>
        <p:spPr>
          <a:xfrm>
            <a:off x="971550" y="127462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Evaluation. Some statistics</a:t>
            </a:r>
          </a:p>
        </p:txBody>
      </p:sp>
      <p:graphicFrame>
        <p:nvGraphicFramePr>
          <p:cNvPr id="3" name="Diagram 2">
            <a:extLst>
              <a:ext uri="{FF2B5EF4-FFF2-40B4-BE49-F238E27FC236}">
                <a16:creationId xmlns:a16="http://schemas.microsoft.com/office/drawing/2014/main" id="{BAF3BA17-B0B4-37A9-989A-4A8FF8B37B7C}"/>
              </a:ext>
            </a:extLst>
          </p:cNvPr>
          <p:cNvGraphicFramePr/>
          <p:nvPr>
            <p:extLst>
              <p:ext uri="{D42A27DB-BD31-4B8C-83A1-F6EECF244321}">
                <p14:modId xmlns:p14="http://schemas.microsoft.com/office/powerpoint/2010/main" val="1660852624"/>
              </p:ext>
            </p:extLst>
          </p:nvPr>
        </p:nvGraphicFramePr>
        <p:xfrm>
          <a:off x="-514616" y="2300605"/>
          <a:ext cx="7585976" cy="4155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D9581C2-57A7-2E02-E797-BFAE8CD2A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068" y="2696170"/>
            <a:ext cx="5735572" cy="3164966"/>
          </a:xfrm>
          <a:prstGeom prst="rect">
            <a:avLst/>
          </a:prstGeom>
        </p:spPr>
      </p:pic>
    </p:spTree>
    <p:extLst>
      <p:ext uri="{BB962C8B-B14F-4D97-AF65-F5344CB8AC3E}">
        <p14:creationId xmlns:p14="http://schemas.microsoft.com/office/powerpoint/2010/main" val="90069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5ADBC4C1-1CFC-61EA-3FCB-FF156AEF73C1}"/>
              </a:ext>
            </a:extLst>
          </p:cNvPr>
          <p:cNvSpPr>
            <a:spLocks noGrp="1"/>
          </p:cNvSpPr>
          <p:nvPr>
            <p:ph type="title"/>
          </p:nvPr>
        </p:nvSpPr>
        <p:spPr/>
        <p:txBody>
          <a:bodyPr/>
          <a:lstStyle/>
          <a:p>
            <a:r>
              <a:rPr lang="en-US" dirty="0" err="1"/>
              <a:t>GraphDB</a:t>
            </a:r>
            <a:endParaRPr lang="bg-BG" dirty="0"/>
          </a:p>
        </p:txBody>
      </p:sp>
      <p:pic>
        <p:nvPicPr>
          <p:cNvPr id="36" name="Picture 35">
            <a:extLst>
              <a:ext uri="{FF2B5EF4-FFF2-40B4-BE49-F238E27FC236}">
                <a16:creationId xmlns:a16="http://schemas.microsoft.com/office/drawing/2014/main" id="{C7748EF8-D31E-9308-5F47-081451929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302" y="2011799"/>
            <a:ext cx="5944778" cy="3195703"/>
          </a:xfrm>
          <a:prstGeom prst="rect">
            <a:avLst/>
          </a:prstGeom>
        </p:spPr>
      </p:pic>
      <p:sp>
        <p:nvSpPr>
          <p:cNvPr id="39" name="Rectangle 38">
            <a:extLst>
              <a:ext uri="{FF2B5EF4-FFF2-40B4-BE49-F238E27FC236}">
                <a16:creationId xmlns:a16="http://schemas.microsoft.com/office/drawing/2014/main" id="{EB267317-6BA5-82BF-87F4-67D684B3D098}"/>
              </a:ext>
            </a:extLst>
          </p:cNvPr>
          <p:cNvSpPr/>
          <p:nvPr/>
        </p:nvSpPr>
        <p:spPr>
          <a:xfrm>
            <a:off x="4897120" y="1489926"/>
            <a:ext cx="1484569" cy="3490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bg-BG"/>
          </a:p>
        </p:txBody>
      </p:sp>
      <p:sp>
        <p:nvSpPr>
          <p:cNvPr id="40" name="Rectangle 39">
            <a:extLst>
              <a:ext uri="{FF2B5EF4-FFF2-40B4-BE49-F238E27FC236}">
                <a16:creationId xmlns:a16="http://schemas.microsoft.com/office/drawing/2014/main" id="{AA5CCC4C-FAA2-BB6A-DE33-5CF6FC551D5A}"/>
              </a:ext>
            </a:extLst>
          </p:cNvPr>
          <p:cNvSpPr/>
          <p:nvPr/>
        </p:nvSpPr>
        <p:spPr>
          <a:xfrm>
            <a:off x="9735881" y="3260617"/>
            <a:ext cx="1484569" cy="3490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bg-BG"/>
          </a:p>
        </p:txBody>
      </p:sp>
      <p:sp>
        <p:nvSpPr>
          <p:cNvPr id="41" name="Title 2">
            <a:extLst>
              <a:ext uri="{FF2B5EF4-FFF2-40B4-BE49-F238E27FC236}">
                <a16:creationId xmlns:a16="http://schemas.microsoft.com/office/drawing/2014/main" id="{982136D1-6FB7-AA51-FA1B-6321C0F33CE1}"/>
              </a:ext>
            </a:extLst>
          </p:cNvPr>
          <p:cNvSpPr txBox="1">
            <a:spLocks/>
          </p:cNvSpPr>
          <p:nvPr/>
        </p:nvSpPr>
        <p:spPr>
          <a:xfrm>
            <a:off x="5464901" y="5969008"/>
            <a:ext cx="7085299"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6"/>
                </a:solidFill>
              </a:rPr>
              <a:t>Let’s see a demo of SPARQL queries!</a:t>
            </a:r>
          </a:p>
        </p:txBody>
      </p:sp>
      <p:pic>
        <p:nvPicPr>
          <p:cNvPr id="3" name="Picture 2" descr="Graphical user interface, text&#10;&#10;Description automatically generated">
            <a:extLst>
              <a:ext uri="{FF2B5EF4-FFF2-40B4-BE49-F238E27FC236}">
                <a16:creationId xmlns:a16="http://schemas.microsoft.com/office/drawing/2014/main" id="{986D4720-B5A3-AFEB-2243-B1F10D1BA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5283835" cy="2608549"/>
          </a:xfrm>
          <a:prstGeom prst="rect">
            <a:avLst/>
          </a:prstGeom>
        </p:spPr>
      </p:pic>
    </p:spTree>
    <p:extLst>
      <p:ext uri="{BB962C8B-B14F-4D97-AF65-F5344CB8AC3E}">
        <p14:creationId xmlns:p14="http://schemas.microsoft.com/office/powerpoint/2010/main" val="12449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81278" y="5697197"/>
            <a:ext cx="12029441" cy="610863"/>
          </a:xfrm>
        </p:spPr>
        <p:txBody>
          <a:bodyPr>
            <a:noAutofit/>
          </a:bodyPr>
          <a:lstStyle/>
          <a:p>
            <a:pPr algn="ctr"/>
            <a:r>
              <a:rPr lang="en-US" sz="6600" dirty="0">
                <a:solidFill>
                  <a:srgbClr val="1A87CA"/>
                </a:solidFill>
              </a:rPr>
              <a:t>Conclusions</a:t>
            </a:r>
            <a:endParaRPr lang="bg-BG" sz="6600" dirty="0">
              <a:solidFill>
                <a:srgbClr val="1A87CA"/>
              </a:solidFill>
            </a:endParaRPr>
          </a:p>
        </p:txBody>
      </p:sp>
    </p:spTree>
    <p:extLst>
      <p:ext uri="{BB962C8B-B14F-4D97-AF65-F5344CB8AC3E}">
        <p14:creationId xmlns:p14="http://schemas.microsoft.com/office/powerpoint/2010/main" val="565898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7712617" cy="610863"/>
          </a:xfrm>
        </p:spPr>
        <p:txBody>
          <a:bodyPr>
            <a:normAutofit/>
          </a:bodyPr>
          <a:lstStyle/>
          <a:p>
            <a:r>
              <a:rPr lang="en-US" dirty="0"/>
              <a:t>Conclusions and Open Issues</a:t>
            </a:r>
          </a:p>
        </p:txBody>
      </p:sp>
      <p:sp>
        <p:nvSpPr>
          <p:cNvPr id="4" name="Text Placeholder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4" y="2300123"/>
            <a:ext cx="2133600" cy="205837"/>
          </a:xfrm>
        </p:spPr>
        <p:txBody>
          <a:bodyPr/>
          <a:lstStyle/>
          <a:p>
            <a:r>
              <a:rPr lang="en-US" dirty="0"/>
              <a:t>Result</a:t>
            </a:r>
          </a:p>
        </p:txBody>
      </p:sp>
      <p:sp>
        <p:nvSpPr>
          <p:cNvPr id="3" name="Text Placeholder 2">
            <a:extLst>
              <a:ext uri="{FF2B5EF4-FFF2-40B4-BE49-F238E27FC236}">
                <a16:creationId xmlns:a16="http://schemas.microsoft.com/office/drawing/2014/main" id="{6873C602-BA59-1744-B258-B489E00A3E14}"/>
              </a:ext>
            </a:extLst>
          </p:cNvPr>
          <p:cNvSpPr>
            <a:spLocks noGrp="1"/>
          </p:cNvSpPr>
          <p:nvPr>
            <p:ph type="body" sz="quarter" idx="12"/>
          </p:nvPr>
        </p:nvSpPr>
        <p:spPr>
          <a:xfrm>
            <a:off x="1296954" y="2919519"/>
            <a:ext cx="4636485" cy="369332"/>
          </a:xfrm>
        </p:spPr>
        <p:txBody>
          <a:bodyPr/>
          <a:lstStyle/>
          <a:p>
            <a:r>
              <a:rPr lang="en-US" dirty="0"/>
              <a:t>Fairly well connected graph.</a:t>
            </a:r>
          </a:p>
          <a:p>
            <a:r>
              <a:rPr lang="en-US" dirty="0"/>
              <a:t>Two entity types with high number of outgoing links.</a:t>
            </a:r>
          </a:p>
          <a:p>
            <a:r>
              <a:rPr lang="en-US" dirty="0"/>
              <a:t>Not so much information about persons.</a:t>
            </a:r>
          </a:p>
          <a:p>
            <a:endParaRPr lang="en-US" dirty="0"/>
          </a:p>
        </p:txBody>
      </p:sp>
      <p:sp>
        <p:nvSpPr>
          <p:cNvPr id="6" name="Text Placeholder 5">
            <a:extLst>
              <a:ext uri="{FF2B5EF4-FFF2-40B4-BE49-F238E27FC236}">
                <a16:creationId xmlns:a16="http://schemas.microsoft.com/office/drawing/2014/main" id="{8D4284CF-DF13-E947-ADA5-0FD9AAC03C23}"/>
              </a:ext>
            </a:extLst>
          </p:cNvPr>
          <p:cNvSpPr>
            <a:spLocks noGrp="1"/>
          </p:cNvSpPr>
          <p:nvPr>
            <p:ph type="body" sz="quarter" idx="31"/>
          </p:nvPr>
        </p:nvSpPr>
        <p:spPr>
          <a:xfrm>
            <a:off x="6358397" y="2264185"/>
            <a:ext cx="4098121" cy="444133"/>
          </a:xfrm>
        </p:spPr>
        <p:txBody>
          <a:bodyPr/>
          <a:lstStyle/>
          <a:p>
            <a:r>
              <a:rPr lang="en-US" dirty="0"/>
              <a:t>Artifacts as outcomes of the phases</a:t>
            </a:r>
          </a:p>
        </p:txBody>
      </p:sp>
      <p:sp>
        <p:nvSpPr>
          <p:cNvPr id="5" name="Text Placeholder 4">
            <a:extLst>
              <a:ext uri="{FF2B5EF4-FFF2-40B4-BE49-F238E27FC236}">
                <a16:creationId xmlns:a16="http://schemas.microsoft.com/office/drawing/2014/main" id="{FA4FEC49-A0F0-FB4E-9A87-B2EF11364721}"/>
              </a:ext>
            </a:extLst>
          </p:cNvPr>
          <p:cNvSpPr>
            <a:spLocks noGrp="1"/>
          </p:cNvSpPr>
          <p:nvPr>
            <p:ph type="body" sz="quarter" idx="30"/>
          </p:nvPr>
        </p:nvSpPr>
        <p:spPr>
          <a:xfrm>
            <a:off x="6358397" y="2620948"/>
            <a:ext cx="4636485" cy="502153"/>
          </a:xfrm>
        </p:spPr>
        <p:txBody>
          <a:bodyPr/>
          <a:lstStyle/>
          <a:p>
            <a:pPr>
              <a:spcBef>
                <a:spcPts val="400"/>
              </a:spcBef>
            </a:pPr>
            <a:r>
              <a:rPr lang="en-US" dirty="0"/>
              <a:t>Cleaned and organized datasets</a:t>
            </a:r>
          </a:p>
          <a:p>
            <a:pPr>
              <a:spcBef>
                <a:spcPts val="400"/>
              </a:spcBef>
            </a:pPr>
            <a:r>
              <a:rPr lang="en-US" dirty="0"/>
              <a:t>Metadata</a:t>
            </a:r>
          </a:p>
          <a:p>
            <a:pPr>
              <a:spcBef>
                <a:spcPts val="400"/>
              </a:spcBef>
            </a:pPr>
            <a:r>
              <a:rPr lang="en-US" dirty="0"/>
              <a:t>Teleology, Ontology, and </a:t>
            </a:r>
            <a:r>
              <a:rPr lang="en-US" dirty="0" err="1"/>
              <a:t>Teleontology</a:t>
            </a:r>
            <a:r>
              <a:rPr lang="en-US" dirty="0"/>
              <a:t> models</a:t>
            </a:r>
          </a:p>
          <a:p>
            <a:pPr>
              <a:spcBef>
                <a:spcPts val="400"/>
              </a:spcBef>
            </a:pPr>
            <a:r>
              <a:rPr lang="en-US" dirty="0"/>
              <a:t>Inception sheet</a:t>
            </a:r>
          </a:p>
          <a:p>
            <a:pPr>
              <a:spcBef>
                <a:spcPts val="400"/>
              </a:spcBef>
            </a:pPr>
            <a:r>
              <a:rPr lang="en-US" dirty="0"/>
              <a:t>Table with language annotation</a:t>
            </a:r>
          </a:p>
          <a:p>
            <a:pPr>
              <a:spcBef>
                <a:spcPts val="400"/>
              </a:spcBef>
            </a:pPr>
            <a:endParaRPr lang="en-US" dirty="0"/>
          </a:p>
        </p:txBody>
      </p:sp>
      <p:sp>
        <p:nvSpPr>
          <p:cNvPr id="10" name="Text Placeholder 9">
            <a:extLst>
              <a:ext uri="{FF2B5EF4-FFF2-40B4-BE49-F238E27FC236}">
                <a16:creationId xmlns:a16="http://schemas.microsoft.com/office/drawing/2014/main" id="{9C396C20-F6DF-C940-BE16-6E008BFF9CB9}"/>
              </a:ext>
            </a:extLst>
          </p:cNvPr>
          <p:cNvSpPr>
            <a:spLocks noGrp="1"/>
          </p:cNvSpPr>
          <p:nvPr>
            <p:ph type="body" sz="quarter" idx="35"/>
          </p:nvPr>
        </p:nvSpPr>
        <p:spPr>
          <a:xfrm>
            <a:off x="3897799" y="4147286"/>
            <a:ext cx="2133600" cy="205837"/>
          </a:xfrm>
        </p:spPr>
        <p:txBody>
          <a:bodyPr/>
          <a:lstStyle/>
          <a:p>
            <a:r>
              <a:rPr lang="en-US" dirty="0"/>
              <a:t>Open Issues	</a:t>
            </a:r>
          </a:p>
        </p:txBody>
      </p:sp>
      <p:sp>
        <p:nvSpPr>
          <p:cNvPr id="9" name="Text Placeholder 8">
            <a:extLst>
              <a:ext uri="{FF2B5EF4-FFF2-40B4-BE49-F238E27FC236}">
                <a16:creationId xmlns:a16="http://schemas.microsoft.com/office/drawing/2014/main" id="{55F2A68F-70C1-7F46-9A1C-586701744F58}"/>
              </a:ext>
            </a:extLst>
          </p:cNvPr>
          <p:cNvSpPr>
            <a:spLocks noGrp="1"/>
          </p:cNvSpPr>
          <p:nvPr>
            <p:ph type="body" sz="quarter" idx="34"/>
          </p:nvPr>
        </p:nvSpPr>
        <p:spPr>
          <a:xfrm>
            <a:off x="3820160" y="4476606"/>
            <a:ext cx="4856480" cy="1588914"/>
          </a:xfrm>
        </p:spPr>
        <p:txBody>
          <a:bodyPr/>
          <a:lstStyle/>
          <a:p>
            <a:pPr>
              <a:lnSpc>
                <a:spcPct val="100000"/>
              </a:lnSpc>
              <a:spcBef>
                <a:spcPts val="600"/>
              </a:spcBef>
            </a:pPr>
            <a:r>
              <a:rPr lang="en-US" dirty="0"/>
              <a:t>Should Journals and/or Conferences be included in the KG and if yes, how should they be linked?</a:t>
            </a:r>
          </a:p>
          <a:p>
            <a:pPr>
              <a:lnSpc>
                <a:spcPct val="100000"/>
              </a:lnSpc>
              <a:spcBef>
                <a:spcPts val="600"/>
              </a:spcBef>
            </a:pPr>
            <a:r>
              <a:rPr lang="en-US" dirty="0"/>
              <a:t>Is there a way to collect more information about people? This would provide more information about the issue of entity recognition, and if two people are the same.</a:t>
            </a:r>
          </a:p>
          <a:p>
            <a:pPr>
              <a:lnSpc>
                <a:spcPct val="100000"/>
              </a:lnSpc>
              <a:spcBef>
                <a:spcPts val="600"/>
              </a:spcBef>
            </a:pPr>
            <a:r>
              <a:rPr lang="en-US" dirty="0"/>
              <a:t>Each entity person who belongs to different classes has DP coming from all of them and they overlap.</a:t>
            </a:r>
          </a:p>
          <a:p>
            <a:pPr>
              <a:lnSpc>
                <a:spcPct val="100000"/>
              </a:lnSpc>
              <a:spcBef>
                <a:spcPts val="600"/>
              </a:spcBef>
            </a:pPr>
            <a:r>
              <a:rPr lang="en-US" dirty="0"/>
              <a:t>Is there a way to get some kind of indicator for quality of department/degree program?</a:t>
            </a:r>
          </a:p>
          <a:p>
            <a:pPr>
              <a:lnSpc>
                <a:spcPct val="100000"/>
              </a:lnSpc>
              <a:spcBef>
                <a:spcPts val="600"/>
              </a:spcBef>
            </a:pPr>
            <a:endParaRPr lang="en-US" dirty="0"/>
          </a:p>
          <a:p>
            <a:pPr>
              <a:lnSpc>
                <a:spcPct val="100000"/>
              </a:lnSpc>
            </a:pPr>
            <a:endParaRPr lang="en-US" dirty="0"/>
          </a:p>
        </p:txBody>
      </p:sp>
      <p:sp>
        <p:nvSpPr>
          <p:cNvPr id="8" name="Text Placeholder 7">
            <a:extLst>
              <a:ext uri="{FF2B5EF4-FFF2-40B4-BE49-F238E27FC236}">
                <a16:creationId xmlns:a16="http://schemas.microsoft.com/office/drawing/2014/main" id="{58554997-3B04-634C-A36E-69B03113315A}"/>
              </a:ext>
            </a:extLst>
          </p:cNvPr>
          <p:cNvSpPr>
            <a:spLocks noGrp="1"/>
          </p:cNvSpPr>
          <p:nvPr>
            <p:ph type="body" sz="quarter" idx="33"/>
          </p:nvPr>
        </p:nvSpPr>
        <p:spPr>
          <a:xfrm>
            <a:off x="9001711" y="4701908"/>
            <a:ext cx="2133600" cy="205837"/>
          </a:xfrm>
        </p:spPr>
        <p:txBody>
          <a:bodyPr/>
          <a:lstStyle/>
          <a:p>
            <a:endParaRPr lang="en-US" dirty="0"/>
          </a:p>
        </p:txBody>
      </p:sp>
      <p:sp>
        <p:nvSpPr>
          <p:cNvPr id="7" name="Text Placeholder 6">
            <a:extLst>
              <a:ext uri="{FF2B5EF4-FFF2-40B4-BE49-F238E27FC236}">
                <a16:creationId xmlns:a16="http://schemas.microsoft.com/office/drawing/2014/main" id="{4E355B93-F7B4-8649-8BBF-819B529D7EC7}"/>
              </a:ext>
            </a:extLst>
          </p:cNvPr>
          <p:cNvSpPr>
            <a:spLocks noGrp="1"/>
          </p:cNvSpPr>
          <p:nvPr>
            <p:ph type="body" sz="quarter" idx="32"/>
          </p:nvPr>
        </p:nvSpPr>
        <p:spPr>
          <a:xfrm>
            <a:off x="9001711" y="5087328"/>
            <a:ext cx="2133600" cy="369332"/>
          </a:xfrm>
        </p:spPr>
        <p:txBody>
          <a:bodyPr/>
          <a:lstStyle/>
          <a:p>
            <a:endParaRPr lang="en-US" dirty="0"/>
          </a:p>
        </p:txBody>
      </p:sp>
    </p:spTree>
    <p:extLst>
      <p:ext uri="{BB962C8B-B14F-4D97-AF65-F5344CB8AC3E}">
        <p14:creationId xmlns:p14="http://schemas.microsoft.com/office/powerpoint/2010/main" val="25091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3" grpId="0" build="allAtOnce"/>
      <p:bldP spid="6" grpId="0" build="allAtOnce"/>
      <p:bldP spid="5" grpId="0" build="allAtOnce"/>
      <p:bldP spid="10"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07623" y="2447978"/>
            <a:ext cx="4903377" cy="610863"/>
          </a:xfrm>
        </p:spPr>
        <p:txBody>
          <a:bodyPr/>
          <a:lstStyle/>
          <a:p>
            <a:r>
              <a:rPr lang="en-US" dirty="0"/>
              <a:t>Thank you!</a:t>
            </a:r>
          </a:p>
        </p:txBody>
      </p:sp>
      <p:pic>
        <p:nvPicPr>
          <p:cNvPr id="13" name="Picture Placeholder 12" descr="Close-up of stacked books">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095999" y="0"/>
            <a:ext cx="12192000" cy="6858000"/>
          </a:xfrm>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a:xfrm>
            <a:off x="6896100" y="3429000"/>
            <a:ext cx="4914900" cy="588795"/>
          </a:xfrm>
        </p:spPr>
        <p:txBody>
          <a:bodyPr/>
          <a:lstStyle/>
          <a:p>
            <a:r>
              <a:rPr lang="en-US" sz="4400" b="1" dirty="0"/>
              <a:t>Q&amp;A  </a:t>
            </a:r>
            <a:r>
              <a:rPr lang="en-US" sz="4400" dirty="0"/>
              <a:t>  </a:t>
            </a:r>
          </a:p>
        </p:txBody>
      </p:sp>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Purpose and </a:t>
            </a:r>
            <a:r>
              <a:rPr lang="en-US" dirty="0" err="1"/>
              <a:t>DoI</a:t>
            </a:r>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pPr algn="ctr"/>
            <a:r>
              <a:rPr lang="en-US" b="0" i="1" dirty="0">
                <a:effectLst/>
                <a:latin typeface="Arial" panose="020B0604020202020204" pitchFamily="34" charset="0"/>
              </a:rPr>
              <a:t>“A service which help the users to query and know about the different areas of academic and</a:t>
            </a:r>
            <a:br>
              <a:rPr lang="en-US" i="1" dirty="0"/>
            </a:br>
            <a:r>
              <a:rPr lang="en-US" b="0" i="1" dirty="0">
                <a:effectLst/>
                <a:latin typeface="Arial" panose="020B0604020202020204" pitchFamily="34" charset="0"/>
              </a:rPr>
              <a:t>research interest being pursued at the University of Trento”</a:t>
            </a:r>
          </a:p>
          <a:p>
            <a:pPr algn="ctr"/>
            <a:endParaRPr lang="en-US" i="1" dirty="0">
              <a:latin typeface="Arial" panose="020B0604020202020204" pitchFamily="34" charset="0"/>
            </a:endParaRPr>
          </a:p>
          <a:p>
            <a:pPr algn="ctr"/>
            <a:r>
              <a:rPr lang="en-US" b="0" i="1" dirty="0">
                <a:effectLst/>
                <a:latin typeface="Arial" panose="020B0604020202020204" pitchFamily="34" charset="0"/>
              </a:rPr>
              <a:t>Academics at the University of Trento, including information mainly about research activities,</a:t>
            </a:r>
            <a:br>
              <a:rPr lang="en-US" i="1" dirty="0"/>
            </a:br>
            <a:r>
              <a:rPr lang="en-US" b="0" i="1" dirty="0">
                <a:effectLst/>
                <a:latin typeface="Arial" panose="020B0604020202020204" pitchFamily="34" charset="0"/>
              </a:rPr>
              <a:t>between the years 2020 and 2022</a:t>
            </a:r>
            <a:endParaRPr lang="en-US" i="1" dirty="0"/>
          </a:p>
        </p:txBody>
      </p:sp>
      <p:pic>
        <p:nvPicPr>
          <p:cNvPr id="53" name="Picture Placeholder 52" descr="A top view of books with different cover color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5667153" y="-47847"/>
            <a:ext cx="6905847" cy="6905847"/>
          </a:xfrm>
        </p:spPr>
      </p:pic>
    </p:spTree>
    <p:extLst>
      <p:ext uri="{BB962C8B-B14F-4D97-AF65-F5344CB8AC3E}">
        <p14:creationId xmlns:p14="http://schemas.microsoft.com/office/powerpoint/2010/main" val="3912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p:txBody>
          <a:bodyPr>
            <a:normAutofit/>
          </a:bodyPr>
          <a:lstStyle/>
          <a:p>
            <a:r>
              <a:rPr lang="en-US" b="1" dirty="0"/>
              <a:t>Project Resources</a:t>
            </a:r>
          </a:p>
        </p:txBody>
      </p:sp>
      <p:graphicFrame>
        <p:nvGraphicFramePr>
          <p:cNvPr id="7" name="Table 4">
            <a:extLst>
              <a:ext uri="{FF2B5EF4-FFF2-40B4-BE49-F238E27FC236}">
                <a16:creationId xmlns:a16="http://schemas.microsoft.com/office/drawing/2014/main" id="{F3B5A5E4-3ABE-D143-902C-F2BCA6C75EDE}"/>
              </a:ext>
            </a:extLst>
          </p:cNvPr>
          <p:cNvGraphicFramePr>
            <a:graphicFrameLocks noGrp="1"/>
          </p:cNvGraphicFramePr>
          <p:nvPr>
            <p:ph type="tbl" sz="quarter" idx="4294967295"/>
            <p:extLst>
              <p:ext uri="{D42A27DB-BD31-4B8C-83A1-F6EECF244321}">
                <p14:modId xmlns:p14="http://schemas.microsoft.com/office/powerpoint/2010/main" val="376823352"/>
              </p:ext>
            </p:extLst>
          </p:nvPr>
        </p:nvGraphicFramePr>
        <p:xfrm>
          <a:off x="159484" y="1971099"/>
          <a:ext cx="11546956" cy="2785728"/>
        </p:xfrm>
        <a:graphic>
          <a:graphicData uri="http://schemas.openxmlformats.org/drawingml/2006/table">
            <a:tbl>
              <a:tblPr firstRow="1" bandRow="1">
                <a:tableStyleId>{2A488322-F2BA-4B5B-9748-0D474271808F}</a:tableStyleId>
              </a:tblPr>
              <a:tblGrid>
                <a:gridCol w="1923386">
                  <a:extLst>
                    <a:ext uri="{9D8B030D-6E8A-4147-A177-3AD203B41FA5}">
                      <a16:colId xmlns:a16="http://schemas.microsoft.com/office/drawing/2014/main" val="1689330750"/>
                    </a:ext>
                  </a:extLst>
                </a:gridCol>
                <a:gridCol w="1923386">
                  <a:extLst>
                    <a:ext uri="{9D8B030D-6E8A-4147-A177-3AD203B41FA5}">
                      <a16:colId xmlns:a16="http://schemas.microsoft.com/office/drawing/2014/main" val="2660631934"/>
                    </a:ext>
                  </a:extLst>
                </a:gridCol>
                <a:gridCol w="1923386">
                  <a:extLst>
                    <a:ext uri="{9D8B030D-6E8A-4147-A177-3AD203B41FA5}">
                      <a16:colId xmlns:a16="http://schemas.microsoft.com/office/drawing/2014/main" val="3909717689"/>
                    </a:ext>
                  </a:extLst>
                </a:gridCol>
                <a:gridCol w="1916746">
                  <a:extLst>
                    <a:ext uri="{9D8B030D-6E8A-4147-A177-3AD203B41FA5}">
                      <a16:colId xmlns:a16="http://schemas.microsoft.com/office/drawing/2014/main" val="1603189107"/>
                    </a:ext>
                  </a:extLst>
                </a:gridCol>
                <a:gridCol w="1930026">
                  <a:extLst>
                    <a:ext uri="{9D8B030D-6E8A-4147-A177-3AD203B41FA5}">
                      <a16:colId xmlns:a16="http://schemas.microsoft.com/office/drawing/2014/main" val="2755691855"/>
                    </a:ext>
                  </a:extLst>
                </a:gridCol>
                <a:gridCol w="1930026">
                  <a:extLst>
                    <a:ext uri="{9D8B030D-6E8A-4147-A177-3AD203B41FA5}">
                      <a16:colId xmlns:a16="http://schemas.microsoft.com/office/drawing/2014/main" val="1868865038"/>
                    </a:ext>
                  </a:extLst>
                </a:gridCol>
              </a:tblGrid>
              <a:tr h="928576">
                <a:tc>
                  <a:txBody>
                    <a:bodyPr/>
                    <a:lstStyle/>
                    <a:p>
                      <a:pPr algn="ctr"/>
                      <a:endParaRPr lang="en-US" b="1" i="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928576">
                <a:tc>
                  <a:txBody>
                    <a:bodyPr/>
                    <a:lstStyle/>
                    <a:p>
                      <a:pPr algn="ctr"/>
                      <a:r>
                        <a:rPr lang="en-US" sz="1400" b="1" i="0" dirty="0">
                          <a:solidFill>
                            <a:schemeClr val="bg1"/>
                          </a:solidFill>
                          <a:latin typeface="+mn-lt"/>
                        </a:rPr>
                        <a:t>Knowledge Sources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1"/>
                          </a:solidFill>
                          <a:latin typeface="+mn-lt"/>
                        </a:rPr>
                        <a:t>VIVO</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FOAF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Schema.org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IAO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DCAT</a:t>
                      </a: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34243071"/>
                  </a:ext>
                </a:extLst>
              </a:tr>
              <a:tr h="928576">
                <a:tc>
                  <a:txBody>
                    <a:bodyPr/>
                    <a:lstStyle/>
                    <a:p>
                      <a:pPr algn="ctr"/>
                      <a:r>
                        <a:rPr lang="en-US" sz="1400" b="1" i="0" dirty="0">
                          <a:solidFill>
                            <a:schemeClr val="bg1"/>
                          </a:solidFill>
                          <a:latin typeface="+mn-lt"/>
                        </a:rPr>
                        <a:t>Data Sources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1"/>
                          </a:solidFill>
                          <a:latin typeface="+mn-lt"/>
                        </a:rPr>
                        <a:t>Theses (Open Data Trentino)</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Publications (Open Data Trentino)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Staff (Open Data Trentino)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Courses (Open Data Trentino)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Digital Portal of </a:t>
                      </a:r>
                      <a:r>
                        <a:rPr lang="en-US" sz="1400" b="1" dirty="0" err="1">
                          <a:solidFill>
                            <a:schemeClr val="bg1"/>
                          </a:solidFill>
                          <a:latin typeface="+mn-lt"/>
                        </a:rPr>
                        <a:t>UniTn</a:t>
                      </a:r>
                      <a:endParaRPr lang="en-US" sz="14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bl>
          </a:graphicData>
        </a:graphic>
      </p:graphicFrame>
      <p:graphicFrame>
        <p:nvGraphicFramePr>
          <p:cNvPr id="3" name="Table 4">
            <a:extLst>
              <a:ext uri="{FF2B5EF4-FFF2-40B4-BE49-F238E27FC236}">
                <a16:creationId xmlns:a16="http://schemas.microsoft.com/office/drawing/2014/main" id="{B8B0E52A-3F7A-8BF9-D0FB-F516E8EC25AD}"/>
              </a:ext>
            </a:extLst>
          </p:cNvPr>
          <p:cNvGraphicFramePr>
            <a:graphicFrameLocks/>
          </p:cNvGraphicFramePr>
          <p:nvPr>
            <p:extLst>
              <p:ext uri="{D42A27DB-BD31-4B8C-83A1-F6EECF244321}">
                <p14:modId xmlns:p14="http://schemas.microsoft.com/office/powerpoint/2010/main" val="851416449"/>
              </p:ext>
            </p:extLst>
          </p:nvPr>
        </p:nvGraphicFramePr>
        <p:xfrm>
          <a:off x="457201" y="5050361"/>
          <a:ext cx="11249241" cy="928576"/>
        </p:xfrm>
        <a:graphic>
          <a:graphicData uri="http://schemas.openxmlformats.org/drawingml/2006/table">
            <a:tbl>
              <a:tblPr firstRow="1" bandRow="1">
                <a:tableStyleId>{2A488322-F2BA-4B5B-9748-0D474271808F}</a:tableStyleId>
              </a:tblPr>
              <a:tblGrid>
                <a:gridCol w="1605451">
                  <a:extLst>
                    <a:ext uri="{9D8B030D-6E8A-4147-A177-3AD203B41FA5}">
                      <a16:colId xmlns:a16="http://schemas.microsoft.com/office/drawing/2014/main" val="1689330750"/>
                    </a:ext>
                  </a:extLst>
                </a:gridCol>
                <a:gridCol w="1605451">
                  <a:extLst>
                    <a:ext uri="{9D8B030D-6E8A-4147-A177-3AD203B41FA5}">
                      <a16:colId xmlns:a16="http://schemas.microsoft.com/office/drawing/2014/main" val="2660631934"/>
                    </a:ext>
                  </a:extLst>
                </a:gridCol>
                <a:gridCol w="1605451">
                  <a:extLst>
                    <a:ext uri="{9D8B030D-6E8A-4147-A177-3AD203B41FA5}">
                      <a16:colId xmlns:a16="http://schemas.microsoft.com/office/drawing/2014/main" val="3909717689"/>
                    </a:ext>
                  </a:extLst>
                </a:gridCol>
                <a:gridCol w="1599909">
                  <a:extLst>
                    <a:ext uri="{9D8B030D-6E8A-4147-A177-3AD203B41FA5}">
                      <a16:colId xmlns:a16="http://schemas.microsoft.com/office/drawing/2014/main" val="1603189107"/>
                    </a:ext>
                  </a:extLst>
                </a:gridCol>
                <a:gridCol w="1610993">
                  <a:extLst>
                    <a:ext uri="{9D8B030D-6E8A-4147-A177-3AD203B41FA5}">
                      <a16:colId xmlns:a16="http://schemas.microsoft.com/office/drawing/2014/main" val="2755691855"/>
                    </a:ext>
                  </a:extLst>
                </a:gridCol>
                <a:gridCol w="1610993">
                  <a:extLst>
                    <a:ext uri="{9D8B030D-6E8A-4147-A177-3AD203B41FA5}">
                      <a16:colId xmlns:a16="http://schemas.microsoft.com/office/drawing/2014/main" val="1868865038"/>
                    </a:ext>
                  </a:extLst>
                </a:gridCol>
                <a:gridCol w="1610993">
                  <a:extLst>
                    <a:ext uri="{9D8B030D-6E8A-4147-A177-3AD203B41FA5}">
                      <a16:colId xmlns:a16="http://schemas.microsoft.com/office/drawing/2014/main" val="1508066737"/>
                    </a:ext>
                  </a:extLst>
                </a:gridCol>
              </a:tblGrid>
              <a:tr h="928576">
                <a:tc>
                  <a:txBody>
                    <a:bodyPr/>
                    <a:lstStyle/>
                    <a:p>
                      <a:pPr algn="ctr"/>
                      <a:r>
                        <a:rPr lang="en-US" sz="1400" b="1" i="0" dirty="0">
                          <a:solidFill>
                            <a:schemeClr val="accent5">
                              <a:lumMod val="75000"/>
                            </a:schemeClr>
                          </a:solidFill>
                          <a:latin typeface="+mn-lt"/>
                        </a:rPr>
                        <a:t>Software Used</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accent5">
                              <a:lumMod val="75000"/>
                            </a:schemeClr>
                          </a:solidFill>
                          <a:latin typeface="+mn-lt"/>
                        </a:rPr>
                        <a:t>Python (Visual Studio Code)</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a:solidFill>
                            <a:schemeClr val="accent5">
                              <a:lumMod val="75000"/>
                            </a:schemeClr>
                          </a:solidFill>
                          <a:latin typeface="+mn-lt"/>
                        </a:rPr>
                        <a:t>Protégé </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a:solidFill>
                            <a:schemeClr val="accent5">
                              <a:lumMod val="75000"/>
                            </a:schemeClr>
                          </a:solidFill>
                          <a:latin typeface="+mn-lt"/>
                        </a:rPr>
                        <a:t>Karma data linker</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a:solidFill>
                            <a:schemeClr val="accent5">
                              <a:lumMod val="75000"/>
                            </a:schemeClr>
                          </a:solidFill>
                          <a:latin typeface="+mn-lt"/>
                        </a:rPr>
                        <a:t>KOS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err="1">
                          <a:solidFill>
                            <a:schemeClr val="accent5">
                              <a:lumMod val="75000"/>
                            </a:schemeClr>
                          </a:solidFill>
                          <a:latin typeface="+mn-lt"/>
                        </a:rPr>
                        <a:t>Shapeness</a:t>
                      </a:r>
                      <a:endParaRPr lang="en-US" sz="1400" dirty="0">
                        <a:solidFill>
                          <a:schemeClr val="accent5">
                            <a:lumMod val="75000"/>
                          </a:schemeClr>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err="1">
                          <a:solidFill>
                            <a:schemeClr val="accent5">
                              <a:lumMod val="75000"/>
                            </a:schemeClr>
                          </a:solidFill>
                          <a:latin typeface="+mn-lt"/>
                        </a:rPr>
                        <a:t>GraphDB</a:t>
                      </a:r>
                      <a:endParaRPr lang="en-US" sz="1400" dirty="0">
                        <a:solidFill>
                          <a:schemeClr val="accent5">
                            <a:lumMod val="75000"/>
                          </a:schemeClr>
                        </a:solidFill>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634243071"/>
                  </a:ext>
                </a:extLst>
              </a:tr>
            </a:tbl>
          </a:graphicData>
        </a:graphic>
      </p:graphicFrame>
    </p:spTree>
    <p:extLst>
      <p:ext uri="{BB962C8B-B14F-4D97-AF65-F5344CB8AC3E}">
        <p14:creationId xmlns:p14="http://schemas.microsoft.com/office/powerpoint/2010/main" val="15563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1890423" y="5605757"/>
            <a:ext cx="8747097" cy="610863"/>
          </a:xfrm>
        </p:spPr>
        <p:txBody>
          <a:bodyPr>
            <a:noAutofit/>
          </a:bodyPr>
          <a:lstStyle/>
          <a:p>
            <a:r>
              <a:rPr lang="en-US" sz="6600" dirty="0">
                <a:solidFill>
                  <a:srgbClr val="1A87CA"/>
                </a:solidFill>
              </a:rPr>
              <a:t>Purpose Formalization</a:t>
            </a:r>
            <a:endParaRPr lang="bg-BG" sz="6600" dirty="0">
              <a:solidFill>
                <a:srgbClr val="1A87CA"/>
              </a:solidFill>
            </a:endParaRPr>
          </a:p>
        </p:txBody>
      </p:sp>
    </p:spTree>
    <p:extLst>
      <p:ext uri="{BB962C8B-B14F-4D97-AF65-F5344CB8AC3E}">
        <p14:creationId xmlns:p14="http://schemas.microsoft.com/office/powerpoint/2010/main" val="207074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712144" cy="610863"/>
          </a:xfrm>
        </p:spPr>
        <p:txBody>
          <a:bodyPr>
            <a:normAutofit/>
          </a:bodyPr>
          <a:lstStyle/>
          <a:p>
            <a:r>
              <a:rPr lang="en-US" dirty="0"/>
              <a:t>Purpose Formalization</a:t>
            </a:r>
          </a:p>
        </p:txBody>
      </p:sp>
      <p:sp>
        <p:nvSpPr>
          <p:cNvPr id="7" name="Title 2">
            <a:extLst>
              <a:ext uri="{FF2B5EF4-FFF2-40B4-BE49-F238E27FC236}">
                <a16:creationId xmlns:a16="http://schemas.microsoft.com/office/drawing/2014/main" id="{5A57CB24-3264-1C48-9B95-6E31AF085B50}"/>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Overview</a:t>
            </a:r>
          </a:p>
        </p:txBody>
      </p:sp>
      <p:graphicFrame>
        <p:nvGraphicFramePr>
          <p:cNvPr id="4" name="Diagram 3">
            <a:extLst>
              <a:ext uri="{FF2B5EF4-FFF2-40B4-BE49-F238E27FC236}">
                <a16:creationId xmlns:a16="http://schemas.microsoft.com/office/drawing/2014/main" id="{75A4C924-D060-093D-609F-2AA9D041DC99}"/>
              </a:ext>
            </a:extLst>
          </p:cNvPr>
          <p:cNvGraphicFramePr/>
          <p:nvPr>
            <p:extLst>
              <p:ext uri="{D42A27DB-BD31-4B8C-83A1-F6EECF244321}">
                <p14:modId xmlns:p14="http://schemas.microsoft.com/office/powerpoint/2010/main" val="626845351"/>
              </p:ext>
            </p:extLst>
          </p:nvPr>
        </p:nvGraphicFramePr>
        <p:xfrm>
          <a:off x="1230537" y="751840"/>
          <a:ext cx="9997440" cy="6819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4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graphicEl>
                                              <a:dgm id="{4D856173-1A5A-488F-865F-CF2512CBC552}"/>
                                            </p:graphicEl>
                                          </p:spTgt>
                                        </p:tgtEl>
                                        <p:attrNameLst>
                                          <p:attrName>style.visibility</p:attrName>
                                        </p:attrNameLst>
                                      </p:cBhvr>
                                      <p:to>
                                        <p:strVal val="visible"/>
                                      </p:to>
                                    </p:set>
                                    <p:animEffect transition="in" filter="fade">
                                      <p:cBhvr>
                                        <p:cTn id="7" dur="500"/>
                                        <p:tgtEl>
                                          <p:spTgt spid="4">
                                            <p:graphicEl>
                                              <a:dgm id="{4D856173-1A5A-488F-865F-CF2512CBC552}"/>
                                            </p:graphicEl>
                                          </p:spTgt>
                                        </p:tgtEl>
                                      </p:cBhvr>
                                    </p:animEffect>
                                    <p:anim calcmode="lin" valueType="num">
                                      <p:cBhvr>
                                        <p:cTn id="8" dur="500" fill="hold"/>
                                        <p:tgtEl>
                                          <p:spTgt spid="4">
                                            <p:graphicEl>
                                              <a:dgm id="{4D856173-1A5A-488F-865F-CF2512CBC552}"/>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4D856173-1A5A-488F-865F-CF2512CBC552}"/>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4480F2F8-4C6D-4FC9-95E0-22D4A616970F}"/>
                                            </p:graphicEl>
                                          </p:spTgt>
                                        </p:tgtEl>
                                        <p:attrNameLst>
                                          <p:attrName>style.visibility</p:attrName>
                                        </p:attrNameLst>
                                      </p:cBhvr>
                                      <p:to>
                                        <p:strVal val="visible"/>
                                      </p:to>
                                    </p:set>
                                    <p:animEffect transition="in" filter="fade">
                                      <p:cBhvr>
                                        <p:cTn id="13" dur="500"/>
                                        <p:tgtEl>
                                          <p:spTgt spid="4">
                                            <p:graphicEl>
                                              <a:dgm id="{4480F2F8-4C6D-4FC9-95E0-22D4A616970F}"/>
                                            </p:graphicEl>
                                          </p:spTgt>
                                        </p:tgtEl>
                                      </p:cBhvr>
                                    </p:animEffect>
                                    <p:anim calcmode="lin" valueType="num">
                                      <p:cBhvr>
                                        <p:cTn id="14" dur="500" fill="hold"/>
                                        <p:tgtEl>
                                          <p:spTgt spid="4">
                                            <p:graphicEl>
                                              <a:dgm id="{4480F2F8-4C6D-4FC9-95E0-22D4A616970F}"/>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4480F2F8-4C6D-4FC9-95E0-22D4A616970F}"/>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graphicEl>
                                              <a:dgm id="{190C56B4-84E3-4BCD-8B83-D9F439A565A1}"/>
                                            </p:graphicEl>
                                          </p:spTgt>
                                        </p:tgtEl>
                                        <p:attrNameLst>
                                          <p:attrName>style.visibility</p:attrName>
                                        </p:attrNameLst>
                                      </p:cBhvr>
                                      <p:to>
                                        <p:strVal val="visible"/>
                                      </p:to>
                                    </p:set>
                                    <p:animEffect transition="in" filter="fade">
                                      <p:cBhvr>
                                        <p:cTn id="19" dur="500"/>
                                        <p:tgtEl>
                                          <p:spTgt spid="4">
                                            <p:graphicEl>
                                              <a:dgm id="{190C56B4-84E3-4BCD-8B83-D9F439A565A1}"/>
                                            </p:graphicEl>
                                          </p:spTgt>
                                        </p:tgtEl>
                                      </p:cBhvr>
                                    </p:animEffect>
                                    <p:anim calcmode="lin" valueType="num">
                                      <p:cBhvr>
                                        <p:cTn id="20" dur="500" fill="hold"/>
                                        <p:tgtEl>
                                          <p:spTgt spid="4">
                                            <p:graphicEl>
                                              <a:dgm id="{190C56B4-84E3-4BCD-8B83-D9F439A565A1}"/>
                                            </p:graphicEl>
                                          </p:spTgt>
                                        </p:tgtEl>
                                        <p:attrNameLst>
                                          <p:attrName>ppt_x</p:attrName>
                                        </p:attrNameLst>
                                      </p:cBhvr>
                                      <p:tavLst>
                                        <p:tav tm="0">
                                          <p:val>
                                            <p:strVal val="#ppt_x"/>
                                          </p:val>
                                        </p:tav>
                                        <p:tav tm="100000">
                                          <p:val>
                                            <p:strVal val="#ppt_x"/>
                                          </p:val>
                                        </p:tav>
                                      </p:tavLst>
                                    </p:anim>
                                    <p:anim calcmode="lin" valueType="num">
                                      <p:cBhvr>
                                        <p:cTn id="21" dur="500" fill="hold"/>
                                        <p:tgtEl>
                                          <p:spTgt spid="4">
                                            <p:graphicEl>
                                              <a:dgm id="{190C56B4-84E3-4BCD-8B83-D9F439A565A1}"/>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graphicEl>
                                              <a:dgm id="{96BE1224-CDCC-4341-860E-B8FEFBDDB867}"/>
                                            </p:graphicEl>
                                          </p:spTgt>
                                        </p:tgtEl>
                                        <p:attrNameLst>
                                          <p:attrName>style.visibility</p:attrName>
                                        </p:attrNameLst>
                                      </p:cBhvr>
                                      <p:to>
                                        <p:strVal val="visible"/>
                                      </p:to>
                                    </p:set>
                                    <p:animEffect transition="in" filter="fade">
                                      <p:cBhvr>
                                        <p:cTn id="25" dur="500"/>
                                        <p:tgtEl>
                                          <p:spTgt spid="4">
                                            <p:graphicEl>
                                              <a:dgm id="{96BE1224-CDCC-4341-860E-B8FEFBDDB867}"/>
                                            </p:graphicEl>
                                          </p:spTgt>
                                        </p:tgtEl>
                                      </p:cBhvr>
                                    </p:animEffect>
                                    <p:anim calcmode="lin" valueType="num">
                                      <p:cBhvr>
                                        <p:cTn id="26" dur="500" fill="hold"/>
                                        <p:tgtEl>
                                          <p:spTgt spid="4">
                                            <p:graphicEl>
                                              <a:dgm id="{96BE1224-CDCC-4341-860E-B8FEFBDDB867}"/>
                                            </p:graphicEl>
                                          </p:spTgt>
                                        </p:tgtEl>
                                        <p:attrNameLst>
                                          <p:attrName>ppt_x</p:attrName>
                                        </p:attrNameLst>
                                      </p:cBhvr>
                                      <p:tavLst>
                                        <p:tav tm="0">
                                          <p:val>
                                            <p:strVal val="#ppt_x"/>
                                          </p:val>
                                        </p:tav>
                                        <p:tav tm="100000">
                                          <p:val>
                                            <p:strVal val="#ppt_x"/>
                                          </p:val>
                                        </p:tav>
                                      </p:tavLst>
                                    </p:anim>
                                    <p:anim calcmode="lin" valueType="num">
                                      <p:cBhvr>
                                        <p:cTn id="27" dur="500" fill="hold"/>
                                        <p:tgtEl>
                                          <p:spTgt spid="4">
                                            <p:graphicEl>
                                              <a:dgm id="{96BE1224-CDCC-4341-860E-B8FEFBDDB867}"/>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
                                            <p:graphicEl>
                                              <a:dgm id="{449BB784-502D-4928-A2BE-877F077650FD}"/>
                                            </p:graphicEl>
                                          </p:spTgt>
                                        </p:tgtEl>
                                        <p:attrNameLst>
                                          <p:attrName>style.visibility</p:attrName>
                                        </p:attrNameLst>
                                      </p:cBhvr>
                                      <p:to>
                                        <p:strVal val="visible"/>
                                      </p:to>
                                    </p:set>
                                    <p:animEffect transition="in" filter="fade">
                                      <p:cBhvr>
                                        <p:cTn id="31" dur="500"/>
                                        <p:tgtEl>
                                          <p:spTgt spid="4">
                                            <p:graphicEl>
                                              <a:dgm id="{449BB784-502D-4928-A2BE-877F077650FD}"/>
                                            </p:graphicEl>
                                          </p:spTgt>
                                        </p:tgtEl>
                                      </p:cBhvr>
                                    </p:animEffect>
                                    <p:anim calcmode="lin" valueType="num">
                                      <p:cBhvr>
                                        <p:cTn id="32" dur="500" fill="hold"/>
                                        <p:tgtEl>
                                          <p:spTgt spid="4">
                                            <p:graphicEl>
                                              <a:dgm id="{449BB784-502D-4928-A2BE-877F077650FD}"/>
                                            </p:graphicEl>
                                          </p:spTgt>
                                        </p:tgtEl>
                                        <p:attrNameLst>
                                          <p:attrName>ppt_x</p:attrName>
                                        </p:attrNameLst>
                                      </p:cBhvr>
                                      <p:tavLst>
                                        <p:tav tm="0">
                                          <p:val>
                                            <p:strVal val="#ppt_x"/>
                                          </p:val>
                                        </p:tav>
                                        <p:tav tm="100000">
                                          <p:val>
                                            <p:strVal val="#ppt_x"/>
                                          </p:val>
                                        </p:tav>
                                      </p:tavLst>
                                    </p:anim>
                                    <p:anim calcmode="lin" valueType="num">
                                      <p:cBhvr>
                                        <p:cTn id="33" dur="500" fill="hold"/>
                                        <p:tgtEl>
                                          <p:spTgt spid="4">
                                            <p:graphicEl>
                                              <a:dgm id="{449BB784-502D-4928-A2BE-877F077650FD}"/>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4">
                                            <p:graphicEl>
                                              <a:dgm id="{B4B5FC97-9C80-41A3-8634-BF624EBFF11C}"/>
                                            </p:graphicEl>
                                          </p:spTgt>
                                        </p:tgtEl>
                                        <p:attrNameLst>
                                          <p:attrName>style.visibility</p:attrName>
                                        </p:attrNameLst>
                                      </p:cBhvr>
                                      <p:to>
                                        <p:strVal val="visible"/>
                                      </p:to>
                                    </p:set>
                                    <p:animEffect transition="in" filter="fade">
                                      <p:cBhvr>
                                        <p:cTn id="37" dur="500"/>
                                        <p:tgtEl>
                                          <p:spTgt spid="4">
                                            <p:graphicEl>
                                              <a:dgm id="{B4B5FC97-9C80-41A3-8634-BF624EBFF11C}"/>
                                            </p:graphicEl>
                                          </p:spTgt>
                                        </p:tgtEl>
                                      </p:cBhvr>
                                    </p:animEffect>
                                    <p:anim calcmode="lin" valueType="num">
                                      <p:cBhvr>
                                        <p:cTn id="38" dur="500" fill="hold"/>
                                        <p:tgtEl>
                                          <p:spTgt spid="4">
                                            <p:graphicEl>
                                              <a:dgm id="{B4B5FC97-9C80-41A3-8634-BF624EBFF11C}"/>
                                            </p:graphicEl>
                                          </p:spTgt>
                                        </p:tgtEl>
                                        <p:attrNameLst>
                                          <p:attrName>ppt_x</p:attrName>
                                        </p:attrNameLst>
                                      </p:cBhvr>
                                      <p:tavLst>
                                        <p:tav tm="0">
                                          <p:val>
                                            <p:strVal val="#ppt_x"/>
                                          </p:val>
                                        </p:tav>
                                        <p:tav tm="100000">
                                          <p:val>
                                            <p:strVal val="#ppt_x"/>
                                          </p:val>
                                        </p:tav>
                                      </p:tavLst>
                                    </p:anim>
                                    <p:anim calcmode="lin" valueType="num">
                                      <p:cBhvr>
                                        <p:cTn id="39" dur="500" fill="hold"/>
                                        <p:tgtEl>
                                          <p:spTgt spid="4">
                                            <p:graphicEl>
                                              <a:dgm id="{B4B5FC97-9C80-41A3-8634-BF624EBFF11C}"/>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4">
                                            <p:graphicEl>
                                              <a:dgm id="{3EFB277C-4D3F-47F8-812B-CCA735AADAF2}"/>
                                            </p:graphicEl>
                                          </p:spTgt>
                                        </p:tgtEl>
                                        <p:attrNameLst>
                                          <p:attrName>style.visibility</p:attrName>
                                        </p:attrNameLst>
                                      </p:cBhvr>
                                      <p:to>
                                        <p:strVal val="visible"/>
                                      </p:to>
                                    </p:set>
                                    <p:animEffect transition="in" filter="fade">
                                      <p:cBhvr>
                                        <p:cTn id="43" dur="500"/>
                                        <p:tgtEl>
                                          <p:spTgt spid="4">
                                            <p:graphicEl>
                                              <a:dgm id="{3EFB277C-4D3F-47F8-812B-CCA735AADAF2}"/>
                                            </p:graphicEl>
                                          </p:spTgt>
                                        </p:tgtEl>
                                      </p:cBhvr>
                                    </p:animEffect>
                                    <p:anim calcmode="lin" valueType="num">
                                      <p:cBhvr>
                                        <p:cTn id="44" dur="500" fill="hold"/>
                                        <p:tgtEl>
                                          <p:spTgt spid="4">
                                            <p:graphicEl>
                                              <a:dgm id="{3EFB277C-4D3F-47F8-812B-CCA735AADAF2}"/>
                                            </p:graphicEl>
                                          </p:spTgt>
                                        </p:tgtEl>
                                        <p:attrNameLst>
                                          <p:attrName>ppt_x</p:attrName>
                                        </p:attrNameLst>
                                      </p:cBhvr>
                                      <p:tavLst>
                                        <p:tav tm="0">
                                          <p:val>
                                            <p:strVal val="#ppt_x"/>
                                          </p:val>
                                        </p:tav>
                                        <p:tav tm="100000">
                                          <p:val>
                                            <p:strVal val="#ppt_x"/>
                                          </p:val>
                                        </p:tav>
                                      </p:tavLst>
                                    </p:anim>
                                    <p:anim calcmode="lin" valueType="num">
                                      <p:cBhvr>
                                        <p:cTn id="45" dur="500" fill="hold"/>
                                        <p:tgtEl>
                                          <p:spTgt spid="4">
                                            <p:graphicEl>
                                              <a:dgm id="{3EFB277C-4D3F-47F8-812B-CCA735AADAF2}"/>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4">
                                            <p:graphicEl>
                                              <a:dgm id="{95BC4FC5-9FE1-43C8-9B5D-DFFB52B65EC9}"/>
                                            </p:graphicEl>
                                          </p:spTgt>
                                        </p:tgtEl>
                                        <p:attrNameLst>
                                          <p:attrName>style.visibility</p:attrName>
                                        </p:attrNameLst>
                                      </p:cBhvr>
                                      <p:to>
                                        <p:strVal val="visible"/>
                                      </p:to>
                                    </p:set>
                                    <p:animEffect transition="in" filter="fade">
                                      <p:cBhvr>
                                        <p:cTn id="49" dur="500"/>
                                        <p:tgtEl>
                                          <p:spTgt spid="4">
                                            <p:graphicEl>
                                              <a:dgm id="{95BC4FC5-9FE1-43C8-9B5D-DFFB52B65EC9}"/>
                                            </p:graphicEl>
                                          </p:spTgt>
                                        </p:tgtEl>
                                      </p:cBhvr>
                                    </p:animEffect>
                                    <p:anim calcmode="lin" valueType="num">
                                      <p:cBhvr>
                                        <p:cTn id="50" dur="500" fill="hold"/>
                                        <p:tgtEl>
                                          <p:spTgt spid="4">
                                            <p:graphicEl>
                                              <a:dgm id="{95BC4FC5-9FE1-43C8-9B5D-DFFB52B65EC9}"/>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95BC4FC5-9FE1-43C8-9B5D-DFFB52B65EC9}"/>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4">
                                            <p:graphicEl>
                                              <a:dgm id="{B10F7FE1-1BC5-4F4F-96A1-996AC3F22486}"/>
                                            </p:graphicEl>
                                          </p:spTgt>
                                        </p:tgtEl>
                                        <p:attrNameLst>
                                          <p:attrName>style.visibility</p:attrName>
                                        </p:attrNameLst>
                                      </p:cBhvr>
                                      <p:to>
                                        <p:strVal val="visible"/>
                                      </p:to>
                                    </p:set>
                                    <p:animEffect transition="in" filter="fade">
                                      <p:cBhvr>
                                        <p:cTn id="55" dur="500"/>
                                        <p:tgtEl>
                                          <p:spTgt spid="4">
                                            <p:graphicEl>
                                              <a:dgm id="{B10F7FE1-1BC5-4F4F-96A1-996AC3F22486}"/>
                                            </p:graphicEl>
                                          </p:spTgt>
                                        </p:tgtEl>
                                      </p:cBhvr>
                                    </p:animEffect>
                                    <p:anim calcmode="lin" valueType="num">
                                      <p:cBhvr>
                                        <p:cTn id="56" dur="500" fill="hold"/>
                                        <p:tgtEl>
                                          <p:spTgt spid="4">
                                            <p:graphicEl>
                                              <a:dgm id="{B10F7FE1-1BC5-4F4F-96A1-996AC3F22486}"/>
                                            </p:graphicEl>
                                          </p:spTgt>
                                        </p:tgtEl>
                                        <p:attrNameLst>
                                          <p:attrName>ppt_x</p:attrName>
                                        </p:attrNameLst>
                                      </p:cBhvr>
                                      <p:tavLst>
                                        <p:tav tm="0">
                                          <p:val>
                                            <p:strVal val="#ppt_x"/>
                                          </p:val>
                                        </p:tav>
                                        <p:tav tm="100000">
                                          <p:val>
                                            <p:strVal val="#ppt_x"/>
                                          </p:val>
                                        </p:tav>
                                      </p:tavLst>
                                    </p:anim>
                                    <p:anim calcmode="lin" valueType="num">
                                      <p:cBhvr>
                                        <p:cTn id="57" dur="500" fill="hold"/>
                                        <p:tgtEl>
                                          <p:spTgt spid="4">
                                            <p:graphicEl>
                                              <a:dgm id="{B10F7FE1-1BC5-4F4F-96A1-996AC3F2248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712144" cy="610863"/>
          </a:xfrm>
        </p:spPr>
        <p:txBody>
          <a:bodyPr>
            <a:normAutofit/>
          </a:bodyPr>
          <a:lstStyle/>
          <a:p>
            <a:r>
              <a:rPr lang="en-US" dirty="0"/>
              <a:t>Purpose Formalization</a:t>
            </a:r>
          </a:p>
        </p:txBody>
      </p:sp>
      <p:graphicFrame>
        <p:nvGraphicFramePr>
          <p:cNvPr id="3" name="Diagram 2">
            <a:extLst>
              <a:ext uri="{FF2B5EF4-FFF2-40B4-BE49-F238E27FC236}">
                <a16:creationId xmlns:a16="http://schemas.microsoft.com/office/drawing/2014/main" id="{84BBA917-DE75-88E5-269E-5D34D4FF4C5B}"/>
              </a:ext>
            </a:extLst>
          </p:cNvPr>
          <p:cNvGraphicFramePr/>
          <p:nvPr>
            <p:extLst>
              <p:ext uri="{D42A27DB-BD31-4B8C-83A1-F6EECF244321}">
                <p14:modId xmlns:p14="http://schemas.microsoft.com/office/powerpoint/2010/main" val="785756335"/>
              </p:ext>
            </p:extLst>
          </p:nvPr>
        </p:nvGraphicFramePr>
        <p:xfrm>
          <a:off x="952499" y="1025611"/>
          <a:ext cx="12087465" cy="7364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D24664A3-F89A-3178-D1B1-FD3871DA72F4}"/>
              </a:ext>
            </a:extLst>
          </p:cNvPr>
          <p:cNvSpPr>
            <a:spLocks noGrp="1"/>
          </p:cNvSpPr>
          <p:nvPr>
            <p:ph type="body" sz="quarter" idx="11"/>
          </p:nvPr>
        </p:nvSpPr>
        <p:spPr>
          <a:xfrm>
            <a:off x="964023" y="2243590"/>
            <a:ext cx="8093178" cy="2795232"/>
          </a:xfrm>
        </p:spPr>
        <p:txBody>
          <a:bodyPr/>
          <a:lstStyle/>
          <a:p>
            <a:r>
              <a:rPr lang="en-US" dirty="0"/>
              <a:t>Aim to provide context for different uses of the knowledge graph.</a:t>
            </a:r>
          </a:p>
          <a:p>
            <a:endParaRPr lang="en-US" dirty="0"/>
          </a:p>
          <a:p>
            <a:endParaRPr lang="en-US" dirty="0"/>
          </a:p>
          <a:p>
            <a:endParaRPr lang="en-US" dirty="0"/>
          </a:p>
        </p:txBody>
      </p:sp>
      <p:sp>
        <p:nvSpPr>
          <p:cNvPr id="7" name="Title 2">
            <a:extLst>
              <a:ext uri="{FF2B5EF4-FFF2-40B4-BE49-F238E27FC236}">
                <a16:creationId xmlns:a16="http://schemas.microsoft.com/office/drawing/2014/main" id="{5A57CB24-3264-1C48-9B95-6E31AF085B50}"/>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Scenarios</a:t>
            </a:r>
          </a:p>
        </p:txBody>
      </p:sp>
    </p:spTree>
    <p:extLst>
      <p:ext uri="{BB962C8B-B14F-4D97-AF65-F5344CB8AC3E}">
        <p14:creationId xmlns:p14="http://schemas.microsoft.com/office/powerpoint/2010/main" val="12668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graphicEl>
                                              <a:dgm id="{7ACDE769-4A91-443B-B416-E4ED0DB34566}"/>
                                            </p:graphicEl>
                                          </p:spTgt>
                                        </p:tgtEl>
                                        <p:attrNameLst>
                                          <p:attrName>style.visibility</p:attrName>
                                        </p:attrNameLst>
                                      </p:cBhvr>
                                      <p:to>
                                        <p:strVal val="visible"/>
                                      </p:to>
                                    </p:set>
                                    <p:animEffect transition="in" filter="fade">
                                      <p:cBhvr>
                                        <p:cTn id="13" dur="500"/>
                                        <p:tgtEl>
                                          <p:spTgt spid="3">
                                            <p:graphicEl>
                                              <a:dgm id="{7ACDE769-4A91-443B-B416-E4ED0DB34566}"/>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graphicEl>
                                              <a:dgm id="{EC385C77-D1ED-4B20-AF39-32FBED961440}"/>
                                            </p:graphicEl>
                                          </p:spTgt>
                                        </p:tgtEl>
                                        <p:attrNameLst>
                                          <p:attrName>style.visibility</p:attrName>
                                        </p:attrNameLst>
                                      </p:cBhvr>
                                      <p:to>
                                        <p:strVal val="visible"/>
                                      </p:to>
                                    </p:set>
                                    <p:animEffect transition="in" filter="fade">
                                      <p:cBhvr>
                                        <p:cTn id="17" dur="500"/>
                                        <p:tgtEl>
                                          <p:spTgt spid="3">
                                            <p:graphicEl>
                                              <a:dgm id="{EC385C77-D1ED-4B20-AF39-32FBED961440}"/>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
                                            <p:graphicEl>
                                              <a:dgm id="{2DEAD0F1-AD78-4CD2-AB06-D1311097E426}"/>
                                            </p:graphicEl>
                                          </p:spTgt>
                                        </p:tgtEl>
                                        <p:attrNameLst>
                                          <p:attrName>style.visibility</p:attrName>
                                        </p:attrNameLst>
                                      </p:cBhvr>
                                      <p:to>
                                        <p:strVal val="visible"/>
                                      </p:to>
                                    </p:set>
                                    <p:animEffect transition="in" filter="fade">
                                      <p:cBhvr>
                                        <p:cTn id="21" dur="500"/>
                                        <p:tgtEl>
                                          <p:spTgt spid="3">
                                            <p:graphicEl>
                                              <a:dgm id="{2DEAD0F1-AD78-4CD2-AB06-D1311097E426}"/>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
                                            <p:graphicEl>
                                              <a:dgm id="{93094D86-BEF5-48CC-B0D0-DA1B7E6DB0C5}"/>
                                            </p:graphicEl>
                                          </p:spTgt>
                                        </p:tgtEl>
                                        <p:attrNameLst>
                                          <p:attrName>style.visibility</p:attrName>
                                        </p:attrNameLst>
                                      </p:cBhvr>
                                      <p:to>
                                        <p:strVal val="visible"/>
                                      </p:to>
                                    </p:set>
                                    <p:animEffect transition="in" filter="fade">
                                      <p:cBhvr>
                                        <p:cTn id="25" dur="500"/>
                                        <p:tgtEl>
                                          <p:spTgt spid="3">
                                            <p:graphicEl>
                                              <a:dgm id="{93094D86-BEF5-48CC-B0D0-DA1B7E6DB0C5}"/>
                                            </p:graphicEl>
                                          </p:spTgt>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
                                            <p:graphicEl>
                                              <a:dgm id="{ABE9444B-C165-4459-BD3E-35B9C672C8A1}"/>
                                            </p:graphicEl>
                                          </p:spTgt>
                                        </p:tgtEl>
                                        <p:attrNameLst>
                                          <p:attrName>style.visibility</p:attrName>
                                        </p:attrNameLst>
                                      </p:cBhvr>
                                      <p:to>
                                        <p:strVal val="visible"/>
                                      </p:to>
                                    </p:set>
                                    <p:animEffect transition="in" filter="fade">
                                      <p:cBhvr>
                                        <p:cTn id="29" dur="500"/>
                                        <p:tgtEl>
                                          <p:spTgt spid="3">
                                            <p:graphicEl>
                                              <a:dgm id="{ABE9444B-C165-4459-BD3E-35B9C672C8A1}"/>
                                            </p:graphicEl>
                                          </p:spTgt>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3">
                                            <p:graphicEl>
                                              <a:dgm id="{BEAD3CC9-EF04-4B15-933B-F7784E134D65}"/>
                                            </p:graphicEl>
                                          </p:spTgt>
                                        </p:tgtEl>
                                        <p:attrNameLst>
                                          <p:attrName>style.visibility</p:attrName>
                                        </p:attrNameLst>
                                      </p:cBhvr>
                                      <p:to>
                                        <p:strVal val="visible"/>
                                      </p:to>
                                    </p:set>
                                    <p:animEffect transition="in" filter="fade">
                                      <p:cBhvr>
                                        <p:cTn id="33" dur="500"/>
                                        <p:tgtEl>
                                          <p:spTgt spid="3">
                                            <p:graphicEl>
                                              <a:dgm id="{BEAD3CC9-EF04-4B15-933B-F7784E134D65}"/>
                                            </p:graphic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
                                            <p:graphicEl>
                                              <a:dgm id="{5E177815-54B2-468D-8C50-DFD3860CB794}"/>
                                            </p:graphicEl>
                                          </p:spTgt>
                                        </p:tgtEl>
                                        <p:attrNameLst>
                                          <p:attrName>style.visibility</p:attrName>
                                        </p:attrNameLst>
                                      </p:cBhvr>
                                      <p:to>
                                        <p:strVal val="visible"/>
                                      </p:to>
                                    </p:set>
                                    <p:animEffect transition="in" filter="fade">
                                      <p:cBhvr>
                                        <p:cTn id="37" dur="500"/>
                                        <p:tgtEl>
                                          <p:spTgt spid="3">
                                            <p:graphicEl>
                                              <a:dgm id="{5E177815-54B2-468D-8C50-DFD3860CB794}"/>
                                            </p:graphicEl>
                                          </p:spTgt>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
                                            <p:graphicEl>
                                              <a:dgm id="{F416310C-4AB3-4766-A88D-1EDEF675E7E8}"/>
                                            </p:graphicEl>
                                          </p:spTgt>
                                        </p:tgtEl>
                                        <p:attrNameLst>
                                          <p:attrName>style.visibility</p:attrName>
                                        </p:attrNameLst>
                                      </p:cBhvr>
                                      <p:to>
                                        <p:strVal val="visible"/>
                                      </p:to>
                                    </p:set>
                                    <p:animEffect transition="in" filter="fade">
                                      <p:cBhvr>
                                        <p:cTn id="41" dur="500"/>
                                        <p:tgtEl>
                                          <p:spTgt spid="3">
                                            <p:graphicEl>
                                              <a:dgm id="{F416310C-4AB3-4766-A88D-1EDEF675E7E8}"/>
                                            </p:graphicEl>
                                          </p:spTgt>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
                                            <p:graphicEl>
                                              <a:dgm id="{959D8DBB-E811-4388-B9B2-4129B5926306}"/>
                                            </p:graphicEl>
                                          </p:spTgt>
                                        </p:tgtEl>
                                        <p:attrNameLst>
                                          <p:attrName>style.visibility</p:attrName>
                                        </p:attrNameLst>
                                      </p:cBhvr>
                                      <p:to>
                                        <p:strVal val="visible"/>
                                      </p:to>
                                    </p:set>
                                    <p:animEffect transition="in" filter="fade">
                                      <p:cBhvr>
                                        <p:cTn id="45" dur="500"/>
                                        <p:tgtEl>
                                          <p:spTgt spid="3">
                                            <p:graphicEl>
                                              <a:dgm id="{959D8DBB-E811-4388-B9B2-4129B5926306}"/>
                                            </p:graphicEl>
                                          </p:spTgt>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3">
                                            <p:graphicEl>
                                              <a:dgm id="{7077A0A8-3501-440F-BF3C-34AC520DA874}"/>
                                            </p:graphicEl>
                                          </p:spTgt>
                                        </p:tgtEl>
                                        <p:attrNameLst>
                                          <p:attrName>style.visibility</p:attrName>
                                        </p:attrNameLst>
                                      </p:cBhvr>
                                      <p:to>
                                        <p:strVal val="visible"/>
                                      </p:to>
                                    </p:set>
                                    <p:animEffect transition="in" filter="fade">
                                      <p:cBhvr>
                                        <p:cTn id="49" dur="500"/>
                                        <p:tgtEl>
                                          <p:spTgt spid="3">
                                            <p:graphicEl>
                                              <a:dgm id="{7077A0A8-3501-440F-BF3C-34AC520DA874}"/>
                                            </p:graphicEl>
                                          </p:spTgt>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3">
                                            <p:graphicEl>
                                              <a:dgm id="{70F797F7-5529-4E6C-9FB9-68BB5A31F807}"/>
                                            </p:graphicEl>
                                          </p:spTgt>
                                        </p:tgtEl>
                                        <p:attrNameLst>
                                          <p:attrName>style.visibility</p:attrName>
                                        </p:attrNameLst>
                                      </p:cBhvr>
                                      <p:to>
                                        <p:strVal val="visible"/>
                                      </p:to>
                                    </p:set>
                                    <p:animEffect transition="in" filter="fade">
                                      <p:cBhvr>
                                        <p:cTn id="53" dur="500"/>
                                        <p:tgtEl>
                                          <p:spTgt spid="3">
                                            <p:graphicEl>
                                              <a:dgm id="{70F797F7-5529-4E6C-9FB9-68BB5A31F807}"/>
                                            </p:graphicEl>
                                          </p:spTgt>
                                        </p:tgtEl>
                                      </p:cBhvr>
                                    </p:animEffect>
                                  </p:childTnLst>
                                </p:cTn>
                              </p:par>
                            </p:childTnLst>
                          </p:cTn>
                        </p:par>
                        <p:par>
                          <p:cTn id="54" fill="hold">
                            <p:stCondLst>
                              <p:cond delay="6500"/>
                            </p:stCondLst>
                            <p:childTnLst>
                              <p:par>
                                <p:cTn id="55" presetID="10" presetClass="entr" presetSubtype="0" fill="hold" grpId="0" nodeType="afterEffect">
                                  <p:stCondLst>
                                    <p:cond delay="0"/>
                                  </p:stCondLst>
                                  <p:childTnLst>
                                    <p:set>
                                      <p:cBhvr>
                                        <p:cTn id="56" dur="1" fill="hold">
                                          <p:stCondLst>
                                            <p:cond delay="0"/>
                                          </p:stCondLst>
                                        </p:cTn>
                                        <p:tgtEl>
                                          <p:spTgt spid="3">
                                            <p:graphicEl>
                                              <a:dgm id="{72BD1BB3-BE26-41C6-A4F2-40AFFC9E4307}"/>
                                            </p:graphicEl>
                                          </p:spTgt>
                                        </p:tgtEl>
                                        <p:attrNameLst>
                                          <p:attrName>style.visibility</p:attrName>
                                        </p:attrNameLst>
                                      </p:cBhvr>
                                      <p:to>
                                        <p:strVal val="visible"/>
                                      </p:to>
                                    </p:set>
                                    <p:animEffect transition="in" filter="fade">
                                      <p:cBhvr>
                                        <p:cTn id="57" dur="500"/>
                                        <p:tgtEl>
                                          <p:spTgt spid="3">
                                            <p:graphicEl>
                                              <a:dgm id="{72BD1BB3-BE26-41C6-A4F2-40AFFC9E43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055512" cy="610863"/>
          </a:xfrm>
        </p:spPr>
        <p:txBody>
          <a:bodyPr>
            <a:normAutofit/>
          </a:bodyPr>
          <a:lstStyle/>
          <a:p>
            <a:r>
              <a:rPr lang="en-US" dirty="0"/>
              <a:t>Purpose Formalization</a:t>
            </a:r>
          </a:p>
        </p:txBody>
      </p:sp>
      <p:sp>
        <p:nvSpPr>
          <p:cNvPr id="7" name="Title 2">
            <a:extLst>
              <a:ext uri="{FF2B5EF4-FFF2-40B4-BE49-F238E27FC236}">
                <a16:creationId xmlns:a16="http://schemas.microsoft.com/office/drawing/2014/main" id="{57ACD659-31AF-CFAC-FBF5-8C4A67A6FC7C}"/>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Personas</a:t>
            </a:r>
          </a:p>
        </p:txBody>
      </p:sp>
      <p:graphicFrame>
        <p:nvGraphicFramePr>
          <p:cNvPr id="8" name="Diagram 7">
            <a:extLst>
              <a:ext uri="{FF2B5EF4-FFF2-40B4-BE49-F238E27FC236}">
                <a16:creationId xmlns:a16="http://schemas.microsoft.com/office/drawing/2014/main" id="{CF40AA05-E441-6FE9-990B-966101DE932B}"/>
              </a:ext>
            </a:extLst>
          </p:cNvPr>
          <p:cNvGraphicFramePr/>
          <p:nvPr>
            <p:extLst>
              <p:ext uri="{D42A27DB-BD31-4B8C-83A1-F6EECF244321}">
                <p14:modId xmlns:p14="http://schemas.microsoft.com/office/powerpoint/2010/main" val="3805144782"/>
              </p:ext>
            </p:extLst>
          </p:nvPr>
        </p:nvGraphicFramePr>
        <p:xfrm>
          <a:off x="-148311" y="2211003"/>
          <a:ext cx="5945835" cy="4198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Diagram 22">
            <a:extLst>
              <a:ext uri="{FF2B5EF4-FFF2-40B4-BE49-F238E27FC236}">
                <a16:creationId xmlns:a16="http://schemas.microsoft.com/office/drawing/2014/main" id="{B4C2145D-5AA0-FB27-AFBD-B977DD3733D0}"/>
              </a:ext>
            </a:extLst>
          </p:cNvPr>
          <p:cNvGraphicFramePr/>
          <p:nvPr>
            <p:extLst>
              <p:ext uri="{D42A27DB-BD31-4B8C-83A1-F6EECF244321}">
                <p14:modId xmlns:p14="http://schemas.microsoft.com/office/powerpoint/2010/main" val="1065078394"/>
              </p:ext>
            </p:extLst>
          </p:nvPr>
        </p:nvGraphicFramePr>
        <p:xfrm>
          <a:off x="4491779" y="2211003"/>
          <a:ext cx="5945835" cy="41983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0369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2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712144" cy="610863"/>
          </a:xfrm>
        </p:spPr>
        <p:txBody>
          <a:bodyPr>
            <a:normAutofit/>
          </a:bodyPr>
          <a:lstStyle/>
          <a:p>
            <a:r>
              <a:rPr lang="en-US" dirty="0"/>
              <a:t>Purpose Formalization</a:t>
            </a:r>
          </a:p>
        </p:txBody>
      </p:sp>
      <p:sp>
        <p:nvSpPr>
          <p:cNvPr id="3" name="Title 2">
            <a:extLst>
              <a:ext uri="{FF2B5EF4-FFF2-40B4-BE49-F238E27FC236}">
                <a16:creationId xmlns:a16="http://schemas.microsoft.com/office/drawing/2014/main" id="{7BD967B4-CF54-5603-0806-EC62E57F486D}"/>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Competency Questions</a:t>
            </a:r>
          </a:p>
        </p:txBody>
      </p:sp>
      <p:graphicFrame>
        <p:nvGraphicFramePr>
          <p:cNvPr id="4" name="Diagram 3">
            <a:extLst>
              <a:ext uri="{FF2B5EF4-FFF2-40B4-BE49-F238E27FC236}">
                <a16:creationId xmlns:a16="http://schemas.microsoft.com/office/drawing/2014/main" id="{AC4E300D-EFC0-30AF-F550-3A16236330E2}"/>
              </a:ext>
            </a:extLst>
          </p:cNvPr>
          <p:cNvGraphicFramePr/>
          <p:nvPr>
            <p:extLst>
              <p:ext uri="{D42A27DB-BD31-4B8C-83A1-F6EECF244321}">
                <p14:modId xmlns:p14="http://schemas.microsoft.com/office/powerpoint/2010/main" val="2593059144"/>
              </p:ext>
            </p:extLst>
          </p:nvPr>
        </p:nvGraphicFramePr>
        <p:xfrm>
          <a:off x="964023" y="2148432"/>
          <a:ext cx="14191598" cy="4432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5E72C1B9-F4B4-522A-E609-6D5084666589}"/>
              </a:ext>
            </a:extLst>
          </p:cNvPr>
          <p:cNvGrpSpPr/>
          <p:nvPr/>
        </p:nvGrpSpPr>
        <p:grpSpPr>
          <a:xfrm>
            <a:off x="9203217" y="3705765"/>
            <a:ext cx="2024759" cy="1317799"/>
            <a:chOff x="8297681" y="0"/>
            <a:chExt cx="1507164" cy="1317799"/>
          </a:xfrm>
        </p:grpSpPr>
        <p:sp>
          <p:nvSpPr>
            <p:cNvPr id="6" name="Rectangle 5">
              <a:extLst>
                <a:ext uri="{FF2B5EF4-FFF2-40B4-BE49-F238E27FC236}">
                  <a16:creationId xmlns:a16="http://schemas.microsoft.com/office/drawing/2014/main" id="{AEBAAADD-A334-8C08-7481-18A2474D8590}"/>
                </a:ext>
              </a:extLst>
            </p:cNvPr>
            <p:cNvSpPr/>
            <p:nvPr/>
          </p:nvSpPr>
          <p:spPr>
            <a:xfrm>
              <a:off x="8297681" y="0"/>
              <a:ext cx="1507164" cy="1317799"/>
            </a:xfrm>
            <a:prstGeom prst="rect">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4A431662-73C8-CA7F-B018-7164723205B8}"/>
                </a:ext>
              </a:extLst>
            </p:cNvPr>
            <p:cNvSpPr txBox="1"/>
            <p:nvPr/>
          </p:nvSpPr>
          <p:spPr>
            <a:xfrm>
              <a:off x="8297681" y="0"/>
              <a:ext cx="1507164" cy="13177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Courses grouped by faculties and most prominent ones?</a:t>
              </a:r>
              <a:endParaRPr lang="bg-BG" sz="1900" kern="1200" dirty="0"/>
            </a:p>
          </p:txBody>
        </p:sp>
      </p:grpSp>
      <p:sp>
        <p:nvSpPr>
          <p:cNvPr id="8" name="Oval 7" descr="Boardroom with solid fill">
            <a:extLst>
              <a:ext uri="{FF2B5EF4-FFF2-40B4-BE49-F238E27FC236}">
                <a16:creationId xmlns:a16="http://schemas.microsoft.com/office/drawing/2014/main" id="{EE4E6394-B70C-C102-2662-C65365176A01}"/>
              </a:ext>
            </a:extLst>
          </p:cNvPr>
          <p:cNvSpPr/>
          <p:nvPr/>
        </p:nvSpPr>
        <p:spPr>
          <a:xfrm>
            <a:off x="1902372" y="2069275"/>
            <a:ext cx="462456" cy="531706"/>
          </a:xfrm>
          <a:prstGeom prst="ellipse">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1314678"/>
              <a:satOff val="22704"/>
              <a:lumOff val="-2001"/>
              <a:alphaOff val="0"/>
            </a:schemeClr>
          </a:effectRef>
          <a:fontRef idx="minor">
            <a:schemeClr val="lt1">
              <a:hueOff val="0"/>
              <a:satOff val="0"/>
              <a:lumOff val="0"/>
              <a:alphaOff val="0"/>
            </a:schemeClr>
          </a:fontRef>
        </p:style>
      </p:sp>
      <p:sp>
        <p:nvSpPr>
          <p:cNvPr id="9" name="Oval 8" descr="School boy with solid fill">
            <a:extLst>
              <a:ext uri="{FF2B5EF4-FFF2-40B4-BE49-F238E27FC236}">
                <a16:creationId xmlns:a16="http://schemas.microsoft.com/office/drawing/2014/main" id="{1B0EDB14-A7C9-0D50-D45B-1DB934BD94A2}"/>
              </a:ext>
            </a:extLst>
          </p:cNvPr>
          <p:cNvSpPr/>
          <p:nvPr/>
        </p:nvSpPr>
        <p:spPr>
          <a:xfrm>
            <a:off x="3652118" y="2069275"/>
            <a:ext cx="478448" cy="491585"/>
          </a:xfrm>
          <a:prstGeom prst="ellipse">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Oval 10" descr="School boy with solid fill">
            <a:extLst>
              <a:ext uri="{FF2B5EF4-FFF2-40B4-BE49-F238E27FC236}">
                <a16:creationId xmlns:a16="http://schemas.microsoft.com/office/drawing/2014/main" id="{0EF55211-95EA-FEE6-BF57-ADC95EAD1269}"/>
              </a:ext>
            </a:extLst>
          </p:cNvPr>
          <p:cNvSpPr/>
          <p:nvPr/>
        </p:nvSpPr>
        <p:spPr>
          <a:xfrm>
            <a:off x="9097853" y="3459972"/>
            <a:ext cx="478448" cy="491585"/>
          </a:xfrm>
          <a:prstGeom prst="ellipse">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Oval 11" descr="Graduation cap with solid fill">
            <a:extLst>
              <a:ext uri="{FF2B5EF4-FFF2-40B4-BE49-F238E27FC236}">
                <a16:creationId xmlns:a16="http://schemas.microsoft.com/office/drawing/2014/main" id="{0F4ED346-97F1-72EA-CF4C-630DA01A7882}"/>
              </a:ext>
            </a:extLst>
          </p:cNvPr>
          <p:cNvSpPr/>
          <p:nvPr/>
        </p:nvSpPr>
        <p:spPr>
          <a:xfrm>
            <a:off x="5281222" y="2041947"/>
            <a:ext cx="478448" cy="491585"/>
          </a:xfrm>
          <a:prstGeom prst="ellipse">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13" name="Oval 12" descr="Graduation cap with solid fill">
            <a:extLst>
              <a:ext uri="{FF2B5EF4-FFF2-40B4-BE49-F238E27FC236}">
                <a16:creationId xmlns:a16="http://schemas.microsoft.com/office/drawing/2014/main" id="{1005798C-D7BA-265D-D860-551B8CED45F8}"/>
              </a:ext>
            </a:extLst>
          </p:cNvPr>
          <p:cNvSpPr/>
          <p:nvPr/>
        </p:nvSpPr>
        <p:spPr>
          <a:xfrm>
            <a:off x="9164645" y="2069274"/>
            <a:ext cx="478448" cy="491585"/>
          </a:xfrm>
          <a:prstGeom prst="ellipse">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14" name="Oval 13" descr="Scientist female with solid fill">
            <a:extLst>
              <a:ext uri="{FF2B5EF4-FFF2-40B4-BE49-F238E27FC236}">
                <a16:creationId xmlns:a16="http://schemas.microsoft.com/office/drawing/2014/main" id="{E1E86B63-640A-95B7-59DC-79EE5A6AA1FB}"/>
              </a:ext>
            </a:extLst>
          </p:cNvPr>
          <p:cNvSpPr/>
          <p:nvPr/>
        </p:nvSpPr>
        <p:spPr>
          <a:xfrm>
            <a:off x="6925690" y="3459972"/>
            <a:ext cx="478448" cy="552579"/>
          </a:xfrm>
          <a:prstGeom prst="ellipse">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32315"/>
              <a:satOff val="-1433"/>
              <a:lumOff val="5964"/>
              <a:alphaOff val="0"/>
            </a:schemeClr>
          </a:effectRef>
          <a:fontRef idx="minor">
            <a:schemeClr val="lt1">
              <a:hueOff val="0"/>
              <a:satOff val="0"/>
              <a:lumOff val="0"/>
              <a:alphaOff val="0"/>
            </a:schemeClr>
          </a:fontRef>
        </p:style>
      </p:sp>
      <p:sp>
        <p:nvSpPr>
          <p:cNvPr id="15" name="Oval 14" descr="Newspaper with solid fill">
            <a:extLst>
              <a:ext uri="{FF2B5EF4-FFF2-40B4-BE49-F238E27FC236}">
                <a16:creationId xmlns:a16="http://schemas.microsoft.com/office/drawing/2014/main" id="{E8B4D6AC-C723-0006-BF0A-ECF75DF0DE42}"/>
              </a:ext>
            </a:extLst>
          </p:cNvPr>
          <p:cNvSpPr/>
          <p:nvPr/>
        </p:nvSpPr>
        <p:spPr>
          <a:xfrm>
            <a:off x="8832165" y="5005173"/>
            <a:ext cx="531375" cy="531372"/>
          </a:xfrm>
          <a:prstGeom prst="ellipse">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657339"/>
              <a:satOff val="11352"/>
              <a:lumOff val="-1000"/>
              <a:alphaOff val="0"/>
            </a:schemeClr>
          </a:effectRef>
          <a:fontRef idx="minor">
            <a:schemeClr val="lt1">
              <a:hueOff val="0"/>
              <a:satOff val="0"/>
              <a:lumOff val="0"/>
              <a:alphaOff val="0"/>
            </a:schemeClr>
          </a:fontRef>
        </p:style>
      </p:sp>
      <p:sp>
        <p:nvSpPr>
          <p:cNvPr id="16" name="Oval 15" descr="Scientist female with solid fill">
            <a:extLst>
              <a:ext uri="{FF2B5EF4-FFF2-40B4-BE49-F238E27FC236}">
                <a16:creationId xmlns:a16="http://schemas.microsoft.com/office/drawing/2014/main" id="{FB8B9B7A-22A4-4250-0D21-965442015BE3}"/>
              </a:ext>
            </a:extLst>
          </p:cNvPr>
          <p:cNvSpPr/>
          <p:nvPr/>
        </p:nvSpPr>
        <p:spPr>
          <a:xfrm>
            <a:off x="3773550" y="3552909"/>
            <a:ext cx="478448" cy="552579"/>
          </a:xfrm>
          <a:prstGeom prst="ellipse">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32315"/>
              <a:satOff val="-1433"/>
              <a:lumOff val="5964"/>
              <a:alphaOff val="0"/>
            </a:schemeClr>
          </a:effectRef>
          <a:fontRef idx="minor">
            <a:schemeClr val="lt1">
              <a:hueOff val="0"/>
              <a:satOff val="0"/>
              <a:lumOff val="0"/>
              <a:alphaOff val="0"/>
            </a:schemeClr>
          </a:fontRef>
        </p:style>
      </p:sp>
      <p:sp>
        <p:nvSpPr>
          <p:cNvPr id="17" name="Oval 16" descr="Professor male with solid fill">
            <a:extLst>
              <a:ext uri="{FF2B5EF4-FFF2-40B4-BE49-F238E27FC236}">
                <a16:creationId xmlns:a16="http://schemas.microsoft.com/office/drawing/2014/main" id="{831E695E-F520-4565-78E0-859D913C74E0}"/>
              </a:ext>
            </a:extLst>
          </p:cNvPr>
          <p:cNvSpPr/>
          <p:nvPr/>
        </p:nvSpPr>
        <p:spPr>
          <a:xfrm>
            <a:off x="1228043" y="3552909"/>
            <a:ext cx="579736" cy="552580"/>
          </a:xfrm>
          <a:prstGeom prst="ellipse">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64630"/>
              <a:satOff val="-2866"/>
              <a:lumOff val="11928"/>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15596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graphicEl>
                                              <a:dgm id="{0C08A367-7996-4022-B9BF-7C565D38EF90}"/>
                                            </p:graphicEl>
                                          </p:spTgt>
                                        </p:tgtEl>
                                        <p:attrNameLst>
                                          <p:attrName>style.visibility</p:attrName>
                                        </p:attrNameLst>
                                      </p:cBhvr>
                                      <p:to>
                                        <p:strVal val="visible"/>
                                      </p:to>
                                    </p:set>
                                    <p:anim calcmode="lin" valueType="num">
                                      <p:cBhvr>
                                        <p:cTn id="7" dur="500" fill="hold"/>
                                        <p:tgtEl>
                                          <p:spTgt spid="4">
                                            <p:graphicEl>
                                              <a:dgm id="{0C08A367-7996-4022-B9BF-7C565D38EF90}"/>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0C08A367-7996-4022-B9BF-7C565D38EF90}"/>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0C08A367-7996-4022-B9BF-7C565D38EF90}"/>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graphicEl>
                                              <a:dgm id="{89D6D726-0113-47D5-8A8D-7098DDC1E1B7}"/>
                                            </p:graphicEl>
                                          </p:spTgt>
                                        </p:tgtEl>
                                        <p:attrNameLst>
                                          <p:attrName>style.visibility</p:attrName>
                                        </p:attrNameLst>
                                      </p:cBhvr>
                                      <p:to>
                                        <p:strVal val="visible"/>
                                      </p:to>
                                    </p:set>
                                    <p:anim calcmode="lin" valueType="num">
                                      <p:cBhvr>
                                        <p:cTn id="13" dur="500" fill="hold"/>
                                        <p:tgtEl>
                                          <p:spTgt spid="4">
                                            <p:graphicEl>
                                              <a:dgm id="{89D6D726-0113-47D5-8A8D-7098DDC1E1B7}"/>
                                            </p:graphicEl>
                                          </p:spTgt>
                                        </p:tgtEl>
                                        <p:attrNameLst>
                                          <p:attrName>ppt_w</p:attrName>
                                        </p:attrNameLst>
                                      </p:cBhvr>
                                      <p:tavLst>
                                        <p:tav tm="0">
                                          <p:val>
                                            <p:fltVal val="0"/>
                                          </p:val>
                                        </p:tav>
                                        <p:tav tm="100000">
                                          <p:val>
                                            <p:strVal val="#ppt_w"/>
                                          </p:val>
                                        </p:tav>
                                      </p:tavLst>
                                    </p:anim>
                                    <p:anim calcmode="lin" valueType="num">
                                      <p:cBhvr>
                                        <p:cTn id="14" dur="500" fill="hold"/>
                                        <p:tgtEl>
                                          <p:spTgt spid="4">
                                            <p:graphicEl>
                                              <a:dgm id="{89D6D726-0113-47D5-8A8D-7098DDC1E1B7}"/>
                                            </p:graphicEl>
                                          </p:spTgt>
                                        </p:tgtEl>
                                        <p:attrNameLst>
                                          <p:attrName>ppt_h</p:attrName>
                                        </p:attrNameLst>
                                      </p:cBhvr>
                                      <p:tavLst>
                                        <p:tav tm="0">
                                          <p:val>
                                            <p:fltVal val="0"/>
                                          </p:val>
                                        </p:tav>
                                        <p:tav tm="100000">
                                          <p:val>
                                            <p:strVal val="#ppt_h"/>
                                          </p:val>
                                        </p:tav>
                                      </p:tavLst>
                                    </p:anim>
                                    <p:animEffect transition="in" filter="fade">
                                      <p:cBhvr>
                                        <p:cTn id="15" dur="500"/>
                                        <p:tgtEl>
                                          <p:spTgt spid="4">
                                            <p:graphicEl>
                                              <a:dgm id="{89D6D726-0113-47D5-8A8D-7098DDC1E1B7}"/>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graphicEl>
                                              <a:dgm id="{A560F54D-63B0-41BC-BB40-5A5985F1A6D0}"/>
                                            </p:graphicEl>
                                          </p:spTgt>
                                        </p:tgtEl>
                                        <p:attrNameLst>
                                          <p:attrName>style.visibility</p:attrName>
                                        </p:attrNameLst>
                                      </p:cBhvr>
                                      <p:to>
                                        <p:strVal val="visible"/>
                                      </p:to>
                                    </p:set>
                                    <p:anim calcmode="lin" valueType="num">
                                      <p:cBhvr>
                                        <p:cTn id="19" dur="500" fill="hold"/>
                                        <p:tgtEl>
                                          <p:spTgt spid="4">
                                            <p:graphicEl>
                                              <a:dgm id="{A560F54D-63B0-41BC-BB40-5A5985F1A6D0}"/>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A560F54D-63B0-41BC-BB40-5A5985F1A6D0}"/>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A560F54D-63B0-41BC-BB40-5A5985F1A6D0}"/>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graphicEl>
                                              <a:dgm id="{84033211-C5B7-4D86-80B6-A80CBA880651}"/>
                                            </p:graphicEl>
                                          </p:spTgt>
                                        </p:tgtEl>
                                        <p:attrNameLst>
                                          <p:attrName>style.visibility</p:attrName>
                                        </p:attrNameLst>
                                      </p:cBhvr>
                                      <p:to>
                                        <p:strVal val="visible"/>
                                      </p:to>
                                    </p:set>
                                    <p:anim calcmode="lin" valueType="num">
                                      <p:cBhvr>
                                        <p:cTn id="25" dur="500" fill="hold"/>
                                        <p:tgtEl>
                                          <p:spTgt spid="4">
                                            <p:graphicEl>
                                              <a:dgm id="{84033211-C5B7-4D86-80B6-A80CBA880651}"/>
                                            </p:graphicEl>
                                          </p:spTgt>
                                        </p:tgtEl>
                                        <p:attrNameLst>
                                          <p:attrName>ppt_w</p:attrName>
                                        </p:attrNameLst>
                                      </p:cBhvr>
                                      <p:tavLst>
                                        <p:tav tm="0">
                                          <p:val>
                                            <p:fltVal val="0"/>
                                          </p:val>
                                        </p:tav>
                                        <p:tav tm="100000">
                                          <p:val>
                                            <p:strVal val="#ppt_w"/>
                                          </p:val>
                                        </p:tav>
                                      </p:tavLst>
                                    </p:anim>
                                    <p:anim calcmode="lin" valueType="num">
                                      <p:cBhvr>
                                        <p:cTn id="26" dur="500" fill="hold"/>
                                        <p:tgtEl>
                                          <p:spTgt spid="4">
                                            <p:graphicEl>
                                              <a:dgm id="{84033211-C5B7-4D86-80B6-A80CBA880651}"/>
                                            </p:graphicEl>
                                          </p:spTgt>
                                        </p:tgtEl>
                                        <p:attrNameLst>
                                          <p:attrName>ppt_h</p:attrName>
                                        </p:attrNameLst>
                                      </p:cBhvr>
                                      <p:tavLst>
                                        <p:tav tm="0">
                                          <p:val>
                                            <p:fltVal val="0"/>
                                          </p:val>
                                        </p:tav>
                                        <p:tav tm="100000">
                                          <p:val>
                                            <p:strVal val="#ppt_h"/>
                                          </p:val>
                                        </p:tav>
                                      </p:tavLst>
                                    </p:anim>
                                    <p:animEffect transition="in" filter="fade">
                                      <p:cBhvr>
                                        <p:cTn id="27" dur="500"/>
                                        <p:tgtEl>
                                          <p:spTgt spid="4">
                                            <p:graphicEl>
                                              <a:dgm id="{84033211-C5B7-4D86-80B6-A80CBA880651}"/>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
                                            <p:graphicEl>
                                              <a:dgm id="{556BFA6A-6026-41A2-87CE-3A2268A734F4}"/>
                                            </p:graphicEl>
                                          </p:spTgt>
                                        </p:tgtEl>
                                        <p:attrNameLst>
                                          <p:attrName>style.visibility</p:attrName>
                                        </p:attrNameLst>
                                      </p:cBhvr>
                                      <p:to>
                                        <p:strVal val="visible"/>
                                      </p:to>
                                    </p:set>
                                    <p:anim calcmode="lin" valueType="num">
                                      <p:cBhvr>
                                        <p:cTn id="31" dur="500" fill="hold"/>
                                        <p:tgtEl>
                                          <p:spTgt spid="4">
                                            <p:graphicEl>
                                              <a:dgm id="{556BFA6A-6026-41A2-87CE-3A2268A734F4}"/>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556BFA6A-6026-41A2-87CE-3A2268A734F4}"/>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556BFA6A-6026-41A2-87CE-3A2268A734F4}"/>
                                            </p:graphic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
                                            <p:graphicEl>
                                              <a:dgm id="{A43BD552-45CE-4892-B226-E4939917C428}"/>
                                            </p:graphicEl>
                                          </p:spTgt>
                                        </p:tgtEl>
                                        <p:attrNameLst>
                                          <p:attrName>style.visibility</p:attrName>
                                        </p:attrNameLst>
                                      </p:cBhvr>
                                      <p:to>
                                        <p:strVal val="visible"/>
                                      </p:to>
                                    </p:set>
                                    <p:anim calcmode="lin" valueType="num">
                                      <p:cBhvr>
                                        <p:cTn id="37" dur="500" fill="hold"/>
                                        <p:tgtEl>
                                          <p:spTgt spid="4">
                                            <p:graphicEl>
                                              <a:dgm id="{A43BD552-45CE-4892-B226-E4939917C428}"/>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A43BD552-45CE-4892-B226-E4939917C428}"/>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A43BD552-45CE-4892-B226-E4939917C428}"/>
                                            </p:graphic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
                                            <p:graphicEl>
                                              <a:dgm id="{E4CA0E96-FB5B-418E-B432-8B84E70F95A4}"/>
                                            </p:graphicEl>
                                          </p:spTgt>
                                        </p:tgtEl>
                                        <p:attrNameLst>
                                          <p:attrName>style.visibility</p:attrName>
                                        </p:attrNameLst>
                                      </p:cBhvr>
                                      <p:to>
                                        <p:strVal val="visible"/>
                                      </p:to>
                                    </p:set>
                                    <p:anim calcmode="lin" valueType="num">
                                      <p:cBhvr>
                                        <p:cTn id="43" dur="500" fill="hold"/>
                                        <p:tgtEl>
                                          <p:spTgt spid="4">
                                            <p:graphicEl>
                                              <a:dgm id="{E4CA0E96-FB5B-418E-B432-8B84E70F95A4}"/>
                                            </p:graphicEl>
                                          </p:spTgt>
                                        </p:tgtEl>
                                        <p:attrNameLst>
                                          <p:attrName>ppt_w</p:attrName>
                                        </p:attrNameLst>
                                      </p:cBhvr>
                                      <p:tavLst>
                                        <p:tav tm="0">
                                          <p:val>
                                            <p:fltVal val="0"/>
                                          </p:val>
                                        </p:tav>
                                        <p:tav tm="100000">
                                          <p:val>
                                            <p:strVal val="#ppt_w"/>
                                          </p:val>
                                        </p:tav>
                                      </p:tavLst>
                                    </p:anim>
                                    <p:anim calcmode="lin" valueType="num">
                                      <p:cBhvr>
                                        <p:cTn id="44" dur="500" fill="hold"/>
                                        <p:tgtEl>
                                          <p:spTgt spid="4">
                                            <p:graphicEl>
                                              <a:dgm id="{E4CA0E96-FB5B-418E-B432-8B84E70F95A4}"/>
                                            </p:graphicEl>
                                          </p:spTgt>
                                        </p:tgtEl>
                                        <p:attrNameLst>
                                          <p:attrName>ppt_h</p:attrName>
                                        </p:attrNameLst>
                                      </p:cBhvr>
                                      <p:tavLst>
                                        <p:tav tm="0">
                                          <p:val>
                                            <p:fltVal val="0"/>
                                          </p:val>
                                        </p:tav>
                                        <p:tav tm="100000">
                                          <p:val>
                                            <p:strVal val="#ppt_h"/>
                                          </p:val>
                                        </p:tav>
                                      </p:tavLst>
                                    </p:anim>
                                    <p:animEffect transition="in" filter="fade">
                                      <p:cBhvr>
                                        <p:cTn id="45" dur="500"/>
                                        <p:tgtEl>
                                          <p:spTgt spid="4">
                                            <p:graphicEl>
                                              <a:dgm id="{E4CA0E96-FB5B-418E-B432-8B84E70F95A4}"/>
                                            </p:graphic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
                                            <p:graphicEl>
                                              <a:dgm id="{0A714499-6E49-4DF9-B8B4-90D557C5F6CB}"/>
                                            </p:graphicEl>
                                          </p:spTgt>
                                        </p:tgtEl>
                                        <p:attrNameLst>
                                          <p:attrName>style.visibility</p:attrName>
                                        </p:attrNameLst>
                                      </p:cBhvr>
                                      <p:to>
                                        <p:strVal val="visible"/>
                                      </p:to>
                                    </p:set>
                                    <p:anim calcmode="lin" valueType="num">
                                      <p:cBhvr>
                                        <p:cTn id="49" dur="500" fill="hold"/>
                                        <p:tgtEl>
                                          <p:spTgt spid="4">
                                            <p:graphicEl>
                                              <a:dgm id="{0A714499-6E49-4DF9-B8B4-90D557C5F6CB}"/>
                                            </p:graphicEl>
                                          </p:spTgt>
                                        </p:tgtEl>
                                        <p:attrNameLst>
                                          <p:attrName>ppt_w</p:attrName>
                                        </p:attrNameLst>
                                      </p:cBhvr>
                                      <p:tavLst>
                                        <p:tav tm="0">
                                          <p:val>
                                            <p:fltVal val="0"/>
                                          </p:val>
                                        </p:tav>
                                        <p:tav tm="100000">
                                          <p:val>
                                            <p:strVal val="#ppt_w"/>
                                          </p:val>
                                        </p:tav>
                                      </p:tavLst>
                                    </p:anim>
                                    <p:anim calcmode="lin" valueType="num">
                                      <p:cBhvr>
                                        <p:cTn id="50" dur="500" fill="hold"/>
                                        <p:tgtEl>
                                          <p:spTgt spid="4">
                                            <p:graphicEl>
                                              <a:dgm id="{0A714499-6E49-4DF9-B8B4-90D557C5F6CB}"/>
                                            </p:graphicEl>
                                          </p:spTgt>
                                        </p:tgtEl>
                                        <p:attrNameLst>
                                          <p:attrName>ppt_h</p:attrName>
                                        </p:attrNameLst>
                                      </p:cBhvr>
                                      <p:tavLst>
                                        <p:tav tm="0">
                                          <p:val>
                                            <p:fltVal val="0"/>
                                          </p:val>
                                        </p:tav>
                                        <p:tav tm="100000">
                                          <p:val>
                                            <p:strVal val="#ppt_h"/>
                                          </p:val>
                                        </p:tav>
                                      </p:tavLst>
                                    </p:anim>
                                    <p:animEffect transition="in" filter="fade">
                                      <p:cBhvr>
                                        <p:cTn id="51" dur="500"/>
                                        <p:tgtEl>
                                          <p:spTgt spid="4">
                                            <p:graphicEl>
                                              <a:dgm id="{0A714499-6E49-4DF9-B8B4-90D557C5F6CB}"/>
                                            </p:graphic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4">
                                            <p:graphicEl>
                                              <a:dgm id="{2808304F-5084-4B18-9A6D-A9E528D18264}"/>
                                            </p:graphicEl>
                                          </p:spTgt>
                                        </p:tgtEl>
                                        <p:attrNameLst>
                                          <p:attrName>style.visibility</p:attrName>
                                        </p:attrNameLst>
                                      </p:cBhvr>
                                      <p:to>
                                        <p:strVal val="visible"/>
                                      </p:to>
                                    </p:set>
                                    <p:anim calcmode="lin" valueType="num">
                                      <p:cBhvr>
                                        <p:cTn id="55" dur="500" fill="hold"/>
                                        <p:tgtEl>
                                          <p:spTgt spid="4">
                                            <p:graphicEl>
                                              <a:dgm id="{2808304F-5084-4B18-9A6D-A9E528D18264}"/>
                                            </p:graphicEl>
                                          </p:spTgt>
                                        </p:tgtEl>
                                        <p:attrNameLst>
                                          <p:attrName>ppt_w</p:attrName>
                                        </p:attrNameLst>
                                      </p:cBhvr>
                                      <p:tavLst>
                                        <p:tav tm="0">
                                          <p:val>
                                            <p:fltVal val="0"/>
                                          </p:val>
                                        </p:tav>
                                        <p:tav tm="100000">
                                          <p:val>
                                            <p:strVal val="#ppt_w"/>
                                          </p:val>
                                        </p:tav>
                                      </p:tavLst>
                                    </p:anim>
                                    <p:anim calcmode="lin" valueType="num">
                                      <p:cBhvr>
                                        <p:cTn id="56" dur="500" fill="hold"/>
                                        <p:tgtEl>
                                          <p:spTgt spid="4">
                                            <p:graphicEl>
                                              <a:dgm id="{2808304F-5084-4B18-9A6D-A9E528D18264}"/>
                                            </p:graphicEl>
                                          </p:spTgt>
                                        </p:tgtEl>
                                        <p:attrNameLst>
                                          <p:attrName>ppt_h</p:attrName>
                                        </p:attrNameLst>
                                      </p:cBhvr>
                                      <p:tavLst>
                                        <p:tav tm="0">
                                          <p:val>
                                            <p:fltVal val="0"/>
                                          </p:val>
                                        </p:tav>
                                        <p:tav tm="100000">
                                          <p:val>
                                            <p:strVal val="#ppt_h"/>
                                          </p:val>
                                        </p:tav>
                                      </p:tavLst>
                                    </p:anim>
                                    <p:animEffect transition="in" filter="fade">
                                      <p:cBhvr>
                                        <p:cTn id="57" dur="500"/>
                                        <p:tgtEl>
                                          <p:spTgt spid="4">
                                            <p:graphicEl>
                                              <a:dgm id="{2808304F-5084-4B18-9A6D-A9E528D18264}"/>
                                            </p:graphic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
                                            <p:graphicEl>
                                              <a:dgm id="{81DE6FDA-D6C7-4FF6-8EFE-24F3470952A0}"/>
                                            </p:graphicEl>
                                          </p:spTgt>
                                        </p:tgtEl>
                                        <p:attrNameLst>
                                          <p:attrName>style.visibility</p:attrName>
                                        </p:attrNameLst>
                                      </p:cBhvr>
                                      <p:to>
                                        <p:strVal val="visible"/>
                                      </p:to>
                                    </p:set>
                                    <p:anim calcmode="lin" valueType="num">
                                      <p:cBhvr>
                                        <p:cTn id="61" dur="500" fill="hold"/>
                                        <p:tgtEl>
                                          <p:spTgt spid="4">
                                            <p:graphicEl>
                                              <a:dgm id="{81DE6FDA-D6C7-4FF6-8EFE-24F3470952A0}"/>
                                            </p:graphicEl>
                                          </p:spTgt>
                                        </p:tgtEl>
                                        <p:attrNameLst>
                                          <p:attrName>ppt_w</p:attrName>
                                        </p:attrNameLst>
                                      </p:cBhvr>
                                      <p:tavLst>
                                        <p:tav tm="0">
                                          <p:val>
                                            <p:fltVal val="0"/>
                                          </p:val>
                                        </p:tav>
                                        <p:tav tm="100000">
                                          <p:val>
                                            <p:strVal val="#ppt_w"/>
                                          </p:val>
                                        </p:tav>
                                      </p:tavLst>
                                    </p:anim>
                                    <p:anim calcmode="lin" valueType="num">
                                      <p:cBhvr>
                                        <p:cTn id="62" dur="500" fill="hold"/>
                                        <p:tgtEl>
                                          <p:spTgt spid="4">
                                            <p:graphicEl>
                                              <a:dgm id="{81DE6FDA-D6C7-4FF6-8EFE-24F3470952A0}"/>
                                            </p:graphicEl>
                                          </p:spTgt>
                                        </p:tgtEl>
                                        <p:attrNameLst>
                                          <p:attrName>ppt_h</p:attrName>
                                        </p:attrNameLst>
                                      </p:cBhvr>
                                      <p:tavLst>
                                        <p:tav tm="0">
                                          <p:val>
                                            <p:fltVal val="0"/>
                                          </p:val>
                                        </p:tav>
                                        <p:tav tm="100000">
                                          <p:val>
                                            <p:strVal val="#ppt_h"/>
                                          </p:val>
                                        </p:tav>
                                      </p:tavLst>
                                    </p:anim>
                                    <p:animEffect transition="in" filter="fade">
                                      <p:cBhvr>
                                        <p:cTn id="63" dur="500"/>
                                        <p:tgtEl>
                                          <p:spTgt spid="4">
                                            <p:graphicEl>
                                              <a:dgm id="{81DE6FDA-D6C7-4FF6-8EFE-24F3470952A0}"/>
                                            </p:graphic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4">
                                            <p:graphicEl>
                                              <a:dgm id="{637D752A-3151-47F4-9F77-114B9282854D}"/>
                                            </p:graphicEl>
                                          </p:spTgt>
                                        </p:tgtEl>
                                        <p:attrNameLst>
                                          <p:attrName>style.visibility</p:attrName>
                                        </p:attrNameLst>
                                      </p:cBhvr>
                                      <p:to>
                                        <p:strVal val="visible"/>
                                      </p:to>
                                    </p:set>
                                    <p:anim calcmode="lin" valueType="num">
                                      <p:cBhvr>
                                        <p:cTn id="67" dur="500" fill="hold"/>
                                        <p:tgtEl>
                                          <p:spTgt spid="4">
                                            <p:graphicEl>
                                              <a:dgm id="{637D752A-3151-47F4-9F77-114B9282854D}"/>
                                            </p:graphicEl>
                                          </p:spTgt>
                                        </p:tgtEl>
                                        <p:attrNameLst>
                                          <p:attrName>ppt_w</p:attrName>
                                        </p:attrNameLst>
                                      </p:cBhvr>
                                      <p:tavLst>
                                        <p:tav tm="0">
                                          <p:val>
                                            <p:fltVal val="0"/>
                                          </p:val>
                                        </p:tav>
                                        <p:tav tm="100000">
                                          <p:val>
                                            <p:strVal val="#ppt_w"/>
                                          </p:val>
                                        </p:tav>
                                      </p:tavLst>
                                    </p:anim>
                                    <p:anim calcmode="lin" valueType="num">
                                      <p:cBhvr>
                                        <p:cTn id="68" dur="500" fill="hold"/>
                                        <p:tgtEl>
                                          <p:spTgt spid="4">
                                            <p:graphicEl>
                                              <a:dgm id="{637D752A-3151-47F4-9F77-114B9282854D}"/>
                                            </p:graphicEl>
                                          </p:spTgt>
                                        </p:tgtEl>
                                        <p:attrNameLst>
                                          <p:attrName>ppt_h</p:attrName>
                                        </p:attrNameLst>
                                      </p:cBhvr>
                                      <p:tavLst>
                                        <p:tav tm="0">
                                          <p:val>
                                            <p:fltVal val="0"/>
                                          </p:val>
                                        </p:tav>
                                        <p:tav tm="100000">
                                          <p:val>
                                            <p:strVal val="#ppt_h"/>
                                          </p:val>
                                        </p:tav>
                                      </p:tavLst>
                                    </p:anim>
                                    <p:animEffect transition="in" filter="fade">
                                      <p:cBhvr>
                                        <p:cTn id="69" dur="500"/>
                                        <p:tgtEl>
                                          <p:spTgt spid="4">
                                            <p:graphicEl>
                                              <a:dgm id="{637D752A-3151-47F4-9F77-114B9282854D}"/>
                                            </p:graphicEl>
                                          </p:spTgt>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animEffect transition="in" filter="fade">
                                      <p:cBhvr>
                                        <p:cTn id="75" dur="500"/>
                                        <p:tgtEl>
                                          <p:spTgt spid="5"/>
                                        </p:tgtEl>
                                      </p:cBhvr>
                                    </p:animEffect>
                                  </p:childTnLst>
                                </p:cTn>
                              </p:par>
                            </p:childTnLst>
                          </p:cTn>
                        </p:par>
                        <p:par>
                          <p:cTn id="76" fill="hold">
                            <p:stCondLst>
                              <p:cond delay="6000"/>
                            </p:stCondLst>
                            <p:childTnLst>
                              <p:par>
                                <p:cTn id="77" presetID="42" presetClass="entr" presetSubtype="0" fill="hold"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250"/>
                                        <p:tgtEl>
                                          <p:spTgt spid="8"/>
                                        </p:tgtEl>
                                      </p:cBhvr>
                                    </p:animEffect>
                                    <p:anim calcmode="lin" valueType="num">
                                      <p:cBhvr>
                                        <p:cTn id="80" dur="250" fill="hold"/>
                                        <p:tgtEl>
                                          <p:spTgt spid="8"/>
                                        </p:tgtEl>
                                        <p:attrNameLst>
                                          <p:attrName>ppt_x</p:attrName>
                                        </p:attrNameLst>
                                      </p:cBhvr>
                                      <p:tavLst>
                                        <p:tav tm="0">
                                          <p:val>
                                            <p:strVal val="#ppt_x"/>
                                          </p:val>
                                        </p:tav>
                                        <p:tav tm="100000">
                                          <p:val>
                                            <p:strVal val="#ppt_x"/>
                                          </p:val>
                                        </p:tav>
                                      </p:tavLst>
                                    </p:anim>
                                    <p:anim calcmode="lin" valueType="num">
                                      <p:cBhvr>
                                        <p:cTn id="81" dur="250" fill="hold"/>
                                        <p:tgtEl>
                                          <p:spTgt spid="8"/>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250"/>
                                        <p:tgtEl>
                                          <p:spTgt spid="9"/>
                                        </p:tgtEl>
                                      </p:cBhvr>
                                    </p:animEffect>
                                    <p:anim calcmode="lin" valueType="num">
                                      <p:cBhvr>
                                        <p:cTn id="85" dur="250" fill="hold"/>
                                        <p:tgtEl>
                                          <p:spTgt spid="9"/>
                                        </p:tgtEl>
                                        <p:attrNameLst>
                                          <p:attrName>ppt_x</p:attrName>
                                        </p:attrNameLst>
                                      </p:cBhvr>
                                      <p:tavLst>
                                        <p:tav tm="0">
                                          <p:val>
                                            <p:strVal val="#ppt_x"/>
                                          </p:val>
                                        </p:tav>
                                        <p:tav tm="100000">
                                          <p:val>
                                            <p:strVal val="#ppt_x"/>
                                          </p:val>
                                        </p:tav>
                                      </p:tavLst>
                                    </p:anim>
                                    <p:anim calcmode="lin" valueType="num">
                                      <p:cBhvr>
                                        <p:cTn id="86" dur="250" fill="hold"/>
                                        <p:tgtEl>
                                          <p:spTgt spid="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250"/>
                                        <p:tgtEl>
                                          <p:spTgt spid="12"/>
                                        </p:tgtEl>
                                      </p:cBhvr>
                                    </p:animEffect>
                                    <p:anim calcmode="lin" valueType="num">
                                      <p:cBhvr>
                                        <p:cTn id="90" dur="250" fill="hold"/>
                                        <p:tgtEl>
                                          <p:spTgt spid="12"/>
                                        </p:tgtEl>
                                        <p:attrNameLst>
                                          <p:attrName>ppt_x</p:attrName>
                                        </p:attrNameLst>
                                      </p:cBhvr>
                                      <p:tavLst>
                                        <p:tav tm="0">
                                          <p:val>
                                            <p:strVal val="#ppt_x"/>
                                          </p:val>
                                        </p:tav>
                                        <p:tav tm="100000">
                                          <p:val>
                                            <p:strVal val="#ppt_x"/>
                                          </p:val>
                                        </p:tav>
                                      </p:tavLst>
                                    </p:anim>
                                    <p:anim calcmode="lin" valueType="num">
                                      <p:cBhvr>
                                        <p:cTn id="91" dur="250" fill="hold"/>
                                        <p:tgtEl>
                                          <p:spTgt spid="1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250"/>
                                        <p:tgtEl>
                                          <p:spTgt spid="13"/>
                                        </p:tgtEl>
                                      </p:cBhvr>
                                    </p:animEffect>
                                    <p:anim calcmode="lin" valueType="num">
                                      <p:cBhvr>
                                        <p:cTn id="95" dur="250" fill="hold"/>
                                        <p:tgtEl>
                                          <p:spTgt spid="13"/>
                                        </p:tgtEl>
                                        <p:attrNameLst>
                                          <p:attrName>ppt_x</p:attrName>
                                        </p:attrNameLst>
                                      </p:cBhvr>
                                      <p:tavLst>
                                        <p:tav tm="0">
                                          <p:val>
                                            <p:strVal val="#ppt_x"/>
                                          </p:val>
                                        </p:tav>
                                        <p:tav tm="100000">
                                          <p:val>
                                            <p:strVal val="#ppt_x"/>
                                          </p:val>
                                        </p:tav>
                                      </p:tavLst>
                                    </p:anim>
                                    <p:anim calcmode="lin" valueType="num">
                                      <p:cBhvr>
                                        <p:cTn id="96" dur="250" fill="hold"/>
                                        <p:tgtEl>
                                          <p:spTgt spid="1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250"/>
                                        <p:tgtEl>
                                          <p:spTgt spid="16"/>
                                        </p:tgtEl>
                                      </p:cBhvr>
                                    </p:animEffect>
                                    <p:anim calcmode="lin" valueType="num">
                                      <p:cBhvr>
                                        <p:cTn id="100" dur="250" fill="hold"/>
                                        <p:tgtEl>
                                          <p:spTgt spid="16"/>
                                        </p:tgtEl>
                                        <p:attrNameLst>
                                          <p:attrName>ppt_x</p:attrName>
                                        </p:attrNameLst>
                                      </p:cBhvr>
                                      <p:tavLst>
                                        <p:tav tm="0">
                                          <p:val>
                                            <p:strVal val="#ppt_x"/>
                                          </p:val>
                                        </p:tav>
                                        <p:tav tm="100000">
                                          <p:val>
                                            <p:strVal val="#ppt_x"/>
                                          </p:val>
                                        </p:tav>
                                      </p:tavLst>
                                    </p:anim>
                                    <p:anim calcmode="lin" valueType="num">
                                      <p:cBhvr>
                                        <p:cTn id="101" dur="250" fill="hold"/>
                                        <p:tgtEl>
                                          <p:spTgt spid="16"/>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250"/>
                                        <p:tgtEl>
                                          <p:spTgt spid="14"/>
                                        </p:tgtEl>
                                      </p:cBhvr>
                                    </p:animEffect>
                                    <p:anim calcmode="lin" valueType="num">
                                      <p:cBhvr>
                                        <p:cTn id="105" dur="250" fill="hold"/>
                                        <p:tgtEl>
                                          <p:spTgt spid="14"/>
                                        </p:tgtEl>
                                        <p:attrNameLst>
                                          <p:attrName>ppt_x</p:attrName>
                                        </p:attrNameLst>
                                      </p:cBhvr>
                                      <p:tavLst>
                                        <p:tav tm="0">
                                          <p:val>
                                            <p:strVal val="#ppt_x"/>
                                          </p:val>
                                        </p:tav>
                                        <p:tav tm="100000">
                                          <p:val>
                                            <p:strVal val="#ppt_x"/>
                                          </p:val>
                                        </p:tav>
                                      </p:tavLst>
                                    </p:anim>
                                    <p:anim calcmode="lin" valueType="num">
                                      <p:cBhvr>
                                        <p:cTn id="106" dur="250" fill="hold"/>
                                        <p:tgtEl>
                                          <p:spTgt spid="14"/>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250"/>
                                        <p:tgtEl>
                                          <p:spTgt spid="11"/>
                                        </p:tgtEl>
                                      </p:cBhvr>
                                    </p:animEffect>
                                    <p:anim calcmode="lin" valueType="num">
                                      <p:cBhvr>
                                        <p:cTn id="110" dur="250" fill="hold"/>
                                        <p:tgtEl>
                                          <p:spTgt spid="11"/>
                                        </p:tgtEl>
                                        <p:attrNameLst>
                                          <p:attrName>ppt_x</p:attrName>
                                        </p:attrNameLst>
                                      </p:cBhvr>
                                      <p:tavLst>
                                        <p:tav tm="0">
                                          <p:val>
                                            <p:strVal val="#ppt_x"/>
                                          </p:val>
                                        </p:tav>
                                        <p:tav tm="100000">
                                          <p:val>
                                            <p:strVal val="#ppt_x"/>
                                          </p:val>
                                        </p:tav>
                                      </p:tavLst>
                                    </p:anim>
                                    <p:anim calcmode="lin" valueType="num">
                                      <p:cBhvr>
                                        <p:cTn id="111" dur="250" fill="hold"/>
                                        <p:tgtEl>
                                          <p:spTgt spid="11"/>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250"/>
                                        <p:tgtEl>
                                          <p:spTgt spid="15"/>
                                        </p:tgtEl>
                                      </p:cBhvr>
                                    </p:animEffect>
                                    <p:anim calcmode="lin" valueType="num">
                                      <p:cBhvr>
                                        <p:cTn id="115" dur="250" fill="hold"/>
                                        <p:tgtEl>
                                          <p:spTgt spid="15"/>
                                        </p:tgtEl>
                                        <p:attrNameLst>
                                          <p:attrName>ppt_x</p:attrName>
                                        </p:attrNameLst>
                                      </p:cBhvr>
                                      <p:tavLst>
                                        <p:tav tm="0">
                                          <p:val>
                                            <p:strVal val="#ppt_x"/>
                                          </p:val>
                                        </p:tav>
                                        <p:tav tm="100000">
                                          <p:val>
                                            <p:strVal val="#ppt_x"/>
                                          </p:val>
                                        </p:tav>
                                      </p:tavLst>
                                    </p:anim>
                                    <p:anim calcmode="lin" valueType="num">
                                      <p:cBhvr>
                                        <p:cTn id="116" dur="250" fill="hold"/>
                                        <p:tgtEl>
                                          <p:spTgt spid="15"/>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fade">
                                      <p:cBhvr>
                                        <p:cTn id="119" dur="250"/>
                                        <p:tgtEl>
                                          <p:spTgt spid="17"/>
                                        </p:tgtEl>
                                      </p:cBhvr>
                                    </p:animEffect>
                                    <p:anim calcmode="lin" valueType="num">
                                      <p:cBhvr>
                                        <p:cTn id="120" dur="250" fill="hold"/>
                                        <p:tgtEl>
                                          <p:spTgt spid="17"/>
                                        </p:tgtEl>
                                        <p:attrNameLst>
                                          <p:attrName>ppt_x</p:attrName>
                                        </p:attrNameLst>
                                      </p:cBhvr>
                                      <p:tavLst>
                                        <p:tav tm="0">
                                          <p:val>
                                            <p:strVal val="#ppt_x"/>
                                          </p:val>
                                        </p:tav>
                                        <p:tav tm="100000">
                                          <p:val>
                                            <p:strVal val="#ppt_x"/>
                                          </p:val>
                                        </p:tav>
                                      </p:tavLst>
                                    </p:anim>
                                    <p:anim calcmode="lin" valueType="num">
                                      <p:cBhvr>
                                        <p:cTn id="121"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Theme1">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539</TotalTime>
  <Words>1278</Words>
  <Application>Microsoft Office PowerPoint</Application>
  <PresentationFormat>Widescreen</PresentationFormat>
  <Paragraphs>224</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Franklin Gothic Book</vt:lpstr>
      <vt:lpstr>Franklin Gothic Demi</vt:lpstr>
      <vt:lpstr>Wingdings</vt:lpstr>
      <vt:lpstr>Theme1</vt:lpstr>
      <vt:lpstr>Digital University Theses, Publications and Staff</vt:lpstr>
      <vt:lpstr>iTelos methodology</vt:lpstr>
      <vt:lpstr>Purpose and DoI</vt:lpstr>
      <vt:lpstr>Project Resources</vt:lpstr>
      <vt:lpstr>Purpose Formalization</vt:lpstr>
      <vt:lpstr>Purpose Formalization</vt:lpstr>
      <vt:lpstr>Purpose Formalization</vt:lpstr>
      <vt:lpstr>Purpose Formalization</vt:lpstr>
      <vt:lpstr>Purpose Formalization</vt:lpstr>
      <vt:lpstr>Inception</vt:lpstr>
      <vt:lpstr>PowerPoint Presentation</vt:lpstr>
      <vt:lpstr>PowerPoint Presentation</vt:lpstr>
      <vt:lpstr>Informal Modeling</vt:lpstr>
      <vt:lpstr>Informal Modeling phase</vt:lpstr>
      <vt:lpstr>Informal Modeling phase</vt:lpstr>
      <vt:lpstr>Informal Modeling phase</vt:lpstr>
      <vt:lpstr>Formal Modeling</vt:lpstr>
      <vt:lpstr>Formal modeling phase</vt:lpstr>
      <vt:lpstr>Formal modeling</vt:lpstr>
      <vt:lpstr>Formal Modeling phase</vt:lpstr>
      <vt:lpstr>Formal modeling phase</vt:lpstr>
      <vt:lpstr>Data Integration. Knowledge Graph Construction</vt:lpstr>
      <vt:lpstr>Data Integration.  Knowledge Graph Construction</vt:lpstr>
      <vt:lpstr>Data Integration.  Knowledge Graph Construction</vt:lpstr>
      <vt:lpstr>GraphDB</vt:lpstr>
      <vt:lpstr>Conclusions</vt:lpstr>
      <vt:lpstr>Conclusions and Open Issues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University Theses Publications and Staff</dc:title>
  <dc:creator>Atanasova, Milena Mincheva</dc:creator>
  <cp:lastModifiedBy>Atanasova, Milena Mincheva</cp:lastModifiedBy>
  <cp:revision>29</cp:revision>
  <dcterms:created xsi:type="dcterms:W3CDTF">2022-12-09T11:07:47Z</dcterms:created>
  <dcterms:modified xsi:type="dcterms:W3CDTF">2022-12-18T12:01:30Z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